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almy" charset="0"/>
      <p:regular r:id="rId20"/>
    </p:embeddedFont>
    <p:embeddedFont>
      <p:font typeface="DIN Next" panose="020B0604020202020204" charset="0"/>
      <p:regular r:id="rId21"/>
    </p:embeddedFont>
    <p:embeddedFont>
      <p:font typeface="DIN Next Bold" panose="020B0604020202020204" charset="0"/>
      <p:regular r:id="rId22"/>
    </p:embeddedFont>
    <p:embeddedFont>
      <p:font typeface="DIN Next Italics" panose="020B0604020202020204" charset="0"/>
      <p:regular r:id="rId23"/>
    </p:embeddedFont>
    <p:embeddedFont>
      <p:font typeface="Egizio" panose="020B0604020202020204" charset="0"/>
      <p:regular r:id="rId24"/>
    </p:embeddedFont>
    <p:embeddedFont>
      <p:font typeface="Fabrica Heavy" panose="020B0604020202020204" charset="0"/>
      <p:regular r:id="rId25"/>
    </p:embeddedFont>
    <p:embeddedFont>
      <p:font typeface="Gagalin" panose="020B0604020202020204" charset="0"/>
      <p:regular r:id="rId26"/>
    </p:embeddedFont>
    <p:embeddedFont>
      <p:font typeface="Have Heart Two" panose="020B0604020202020204" charset="0"/>
      <p:regular r:id="rId27"/>
    </p:embeddedFont>
    <p:embeddedFont>
      <p:font typeface="Oswald" panose="02000503000000000000" pitchFamily="2" charset="0"/>
      <p:regular r:id="rId28"/>
    </p:embeddedFont>
    <p:embeddedFont>
      <p:font typeface="Quicksand Bold" panose="020B0604020202020204" charset="0"/>
      <p:regular r:id="rId29"/>
    </p:embeddedFont>
    <p:embeddedFont>
      <p:font typeface="Quicksand Medium" panose="020B0604020202020204" charset="0"/>
      <p:regular r:id="rId30"/>
    </p:embeddedFont>
    <p:embeddedFont>
      <p:font typeface="ดองเต่า" panose="020B0604020202020204" charset="-34"/>
      <p:regular r:id="rId31"/>
    </p:embeddedFont>
    <p:embeddedFont>
      <p:font typeface="ดองเต่า Bold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7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*Practice listening skills</a:t>
            </a:r>
          </a:p>
          <a:p>
            <a:r>
              <a:rPr lang="en-US"/>
              <a:t>*Be present</a:t>
            </a:r>
          </a:p>
          <a:p>
            <a:r>
              <a:rPr lang="en-US"/>
              <a:t>*1 minute traffic light rule (first 30 seconds you talk, second 30 seconds wrap up, stop after 1 minute)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*Our voice: Influences how people view you, unique &amp; distinct, a musical instrument</a:t>
            </a:r>
          </a:p>
          <a:p>
            <a:endParaRPr lang="en-US"/>
          </a:p>
          <a:p>
            <a:r>
              <a:rPr lang="en-US"/>
              <a:t>*Words only account for 7%...tonality counts for more than 38%</a:t>
            </a:r>
          </a:p>
          <a:p>
            <a:endParaRPr lang="en-US"/>
          </a:p>
          <a:p>
            <a:r>
              <a:rPr lang="en-US"/>
              <a:t>*Avoid monotone</a:t>
            </a:r>
          </a:p>
          <a:p>
            <a:endParaRPr lang="en-US"/>
          </a:p>
          <a:p>
            <a:r>
              <a:rPr lang="en-US"/>
              <a:t>*Ascending vs Descending (texts &amp; emails can be misunderstood)</a:t>
            </a:r>
          </a:p>
          <a:p>
            <a:endParaRPr lang="en-US"/>
          </a:p>
          <a:p>
            <a:r>
              <a:rPr lang="en-US"/>
              <a:t>*Voice Audit (Nasally, monotone, airy?)</a:t>
            </a:r>
          </a:p>
          <a:p>
            <a:endParaRPr lang="en-US"/>
          </a:p>
          <a:p>
            <a:r>
              <a:rPr lang="en-US"/>
              <a:t>*Vocal Exercise for a deeper &amp; richer tone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41.png"/><Relationship Id="rId7" Type="http://schemas.openxmlformats.org/officeDocument/2006/relationships/image" Target="../media/image8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42.svg"/><Relationship Id="rId5" Type="http://schemas.openxmlformats.org/officeDocument/2006/relationships/image" Target="../media/image95.svg"/><Relationship Id="rId10" Type="http://schemas.openxmlformats.org/officeDocument/2006/relationships/image" Target="../media/image41.png"/><Relationship Id="rId4" Type="http://schemas.openxmlformats.org/officeDocument/2006/relationships/image" Target="../media/image94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39.png"/><Relationship Id="rId7" Type="http://schemas.openxmlformats.org/officeDocument/2006/relationships/image" Target="../media/image10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40.svg"/><Relationship Id="rId9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5.svg"/><Relationship Id="rId7" Type="http://schemas.openxmlformats.org/officeDocument/2006/relationships/image" Target="../media/image54.svg"/><Relationship Id="rId12" Type="http://schemas.openxmlformats.org/officeDocument/2006/relationships/image" Target="../media/image112.png"/><Relationship Id="rId2" Type="http://schemas.openxmlformats.org/officeDocument/2006/relationships/image" Target="../media/image10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1.svg"/><Relationship Id="rId5" Type="http://schemas.openxmlformats.org/officeDocument/2006/relationships/image" Target="../media/image107.sv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34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7.png"/><Relationship Id="rId7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2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0.svg"/><Relationship Id="rId5" Type="http://schemas.openxmlformats.org/officeDocument/2006/relationships/image" Target="../media/image65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64.svg"/><Relationship Id="rId9" Type="http://schemas.openxmlformats.org/officeDocument/2006/relationships/image" Target="../media/image34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4.svg"/><Relationship Id="rId7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78.svg"/><Relationship Id="rId4" Type="http://schemas.openxmlformats.org/officeDocument/2006/relationships/image" Target="../media/image34.pn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4.sv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83.png"/><Relationship Id="rId5" Type="http://schemas.openxmlformats.org/officeDocument/2006/relationships/image" Target="../media/image41.png"/><Relationship Id="rId10" Type="http://schemas.openxmlformats.org/officeDocument/2006/relationships/image" Target="../media/image82.svg"/><Relationship Id="rId4" Type="http://schemas.openxmlformats.org/officeDocument/2006/relationships/image" Target="../media/image34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33791"/>
            <a:ext cx="18288000" cy="2249018"/>
            <a:chOff x="0" y="0"/>
            <a:chExt cx="4816593" cy="592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92334"/>
            </a:xfrm>
            <a:custGeom>
              <a:avLst/>
              <a:gdLst/>
              <a:ahLst/>
              <a:cxnLst/>
              <a:rect l="l" t="t" r="r" b="b"/>
              <a:pathLst>
                <a:path w="4816592" h="592334">
                  <a:moveTo>
                    <a:pt x="0" y="0"/>
                  </a:moveTo>
                  <a:lnTo>
                    <a:pt x="4816592" y="0"/>
                  </a:lnTo>
                  <a:lnTo>
                    <a:pt x="4816592" y="592334"/>
                  </a:lnTo>
                  <a:lnTo>
                    <a:pt x="0" y="592334"/>
                  </a:ln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678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8488" y="6331624"/>
            <a:ext cx="8115300" cy="3367850"/>
          </a:xfrm>
          <a:custGeom>
            <a:avLst/>
            <a:gdLst/>
            <a:ahLst/>
            <a:cxnLst/>
            <a:rect l="l" t="t" r="r" b="b"/>
            <a:pathLst>
              <a:path w="8115300" h="3367850">
                <a:moveTo>
                  <a:pt x="0" y="0"/>
                </a:moveTo>
                <a:lnTo>
                  <a:pt x="8115300" y="0"/>
                </a:lnTo>
                <a:lnTo>
                  <a:pt x="8115300" y="3367849"/>
                </a:lnTo>
                <a:lnTo>
                  <a:pt x="0" y="336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73093" y="1329176"/>
            <a:ext cx="5429763" cy="5334742"/>
          </a:xfrm>
          <a:custGeom>
            <a:avLst/>
            <a:gdLst/>
            <a:ahLst/>
            <a:cxnLst/>
            <a:rect l="l" t="t" r="r" b="b"/>
            <a:pathLst>
              <a:path w="5429763" h="5334742">
                <a:moveTo>
                  <a:pt x="0" y="0"/>
                </a:moveTo>
                <a:lnTo>
                  <a:pt x="5429763" y="0"/>
                </a:lnTo>
                <a:lnTo>
                  <a:pt x="5429763" y="5334743"/>
                </a:lnTo>
                <a:lnTo>
                  <a:pt x="0" y="533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671696"/>
            <a:ext cx="11444393" cy="3784436"/>
            <a:chOff x="0" y="0"/>
            <a:chExt cx="15259191" cy="5045915"/>
          </a:xfrm>
        </p:grpSpPr>
        <p:sp>
          <p:nvSpPr>
            <p:cNvPr id="8" name="TextBox 8"/>
            <p:cNvSpPr txBox="1"/>
            <p:nvPr/>
          </p:nvSpPr>
          <p:spPr>
            <a:xfrm>
              <a:off x="222481" y="3319137"/>
              <a:ext cx="15036710" cy="172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779"/>
                </a:lnSpc>
              </a:pPr>
              <a:r>
                <a:rPr lang="en-US" sz="7699" spc="384">
                  <a:solidFill>
                    <a:srgbClr val="000000"/>
                  </a:solidFill>
                  <a:latin typeface="Have Heart Two"/>
                </a:rPr>
                <a:t>PRESENTED BY: MALIA ROGERS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0"/>
              <a:ext cx="14675114" cy="3204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57"/>
                </a:lnSpc>
              </a:pPr>
              <a:r>
                <a:rPr lang="en-US" sz="9841" spc="-98">
                  <a:solidFill>
                    <a:srgbClr val="000000"/>
                  </a:solidFill>
                  <a:latin typeface="Fabrica Heavy"/>
                </a:rPr>
                <a:t>Mastering</a:t>
              </a:r>
            </a:p>
            <a:p>
              <a:pPr marL="0" lvl="0" indent="0" algn="l">
                <a:lnSpc>
                  <a:spcPts val="8857"/>
                </a:lnSpc>
              </a:pPr>
              <a:r>
                <a:rPr lang="en-US" sz="9841" spc="-98">
                  <a:solidFill>
                    <a:srgbClr val="000000"/>
                  </a:solidFill>
                  <a:latin typeface="Fabrica Heavy"/>
                </a:rPr>
                <a:t>Communications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45248" y="8380824"/>
            <a:ext cx="9300021" cy="131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4800" spc="-62">
                <a:solidFill>
                  <a:srgbClr val="000000"/>
                </a:solidFill>
                <a:latin typeface="DIN Next Bold"/>
              </a:rPr>
              <a:t>Communication Hacks</a:t>
            </a:r>
          </a:p>
          <a:p>
            <a:pPr marL="0" lvl="0" indent="0" algn="l">
              <a:lnSpc>
                <a:spcPts val="4752"/>
              </a:lnSpc>
            </a:pPr>
            <a:r>
              <a:rPr lang="en-US" sz="4800" spc="-62">
                <a:solidFill>
                  <a:srgbClr val="000000"/>
                </a:solidFill>
                <a:latin typeface="DIN Next"/>
              </a:rPr>
              <a:t>for Insurance Agents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1458" y="182463"/>
            <a:ext cx="4126585" cy="3020430"/>
            <a:chOff x="0" y="0"/>
            <a:chExt cx="5502113" cy="4027240"/>
          </a:xfrm>
        </p:grpSpPr>
        <p:sp>
          <p:nvSpPr>
            <p:cNvPr id="3" name="Freeform 3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83135" y="1218228"/>
              <a:ext cx="3518978" cy="14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89168" y="864003"/>
            <a:ext cx="1290966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89">
                <a:solidFill>
                  <a:srgbClr val="000000"/>
                </a:solidFill>
                <a:latin typeface="Egizio"/>
              </a:rPr>
              <a:t>Build Charisma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16862" y="1350541"/>
            <a:ext cx="14240302" cy="8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1"/>
              </a:lnSpc>
            </a:pPr>
            <a:r>
              <a:rPr lang="en-US" sz="4708">
                <a:solidFill>
                  <a:srgbClr val="000000"/>
                </a:solidFill>
                <a:latin typeface="DIN Next Italics"/>
              </a:rPr>
              <a:t>Continued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302277" y="2679360"/>
            <a:ext cx="6574588" cy="6303870"/>
            <a:chOff x="0" y="0"/>
            <a:chExt cx="8766117" cy="8405160"/>
          </a:xfrm>
        </p:grpSpPr>
        <p:sp>
          <p:nvSpPr>
            <p:cNvPr id="14" name="Freeform 14"/>
            <p:cNvSpPr/>
            <p:nvPr/>
          </p:nvSpPr>
          <p:spPr>
            <a:xfrm>
              <a:off x="5655657" y="0"/>
              <a:ext cx="3110461" cy="2765482"/>
            </a:xfrm>
            <a:custGeom>
              <a:avLst/>
              <a:gdLst/>
              <a:ahLst/>
              <a:cxnLst/>
              <a:rect l="l" t="t" r="r" b="b"/>
              <a:pathLst>
                <a:path w="3110461" h="2765482">
                  <a:moveTo>
                    <a:pt x="0" y="0"/>
                  </a:moveTo>
                  <a:lnTo>
                    <a:pt x="3110460" y="0"/>
                  </a:lnTo>
                  <a:lnTo>
                    <a:pt x="3110460" y="2765482"/>
                  </a:lnTo>
                  <a:lnTo>
                    <a:pt x="0" y="2765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-5400000">
              <a:off x="-1216916" y="2949775"/>
              <a:ext cx="3133203" cy="1042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4286">
                  <a:solidFill>
                    <a:srgbClr val="000000"/>
                  </a:solidFill>
                  <a:latin typeface="DIN Next"/>
                </a:rPr>
                <a:t>warmth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20152" y="5306504"/>
              <a:ext cx="1892740" cy="1079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3363">
                  <a:solidFill>
                    <a:srgbClr val="000000"/>
                  </a:solidFill>
                  <a:latin typeface="DIN Next"/>
                </a:rPr>
                <a:t> danger</a:t>
              </a:r>
            </a:p>
            <a:p>
              <a:pPr algn="ctr">
                <a:lnSpc>
                  <a:spcPts val="2724"/>
                </a:lnSpc>
              </a:pPr>
              <a:r>
                <a:rPr lang="en-US" sz="3363">
                  <a:solidFill>
                    <a:srgbClr val="000000"/>
                  </a:solidFill>
                  <a:latin typeface="DIN Next"/>
                </a:rPr>
                <a:t>zone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60855" y="873477"/>
              <a:ext cx="1742161" cy="902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6"/>
                </a:lnSpc>
              </a:pPr>
              <a:r>
                <a:rPr lang="en-US" sz="3725">
                  <a:solidFill>
                    <a:srgbClr val="000000"/>
                  </a:solidFill>
                  <a:latin typeface="DIN Next"/>
                </a:rPr>
                <a:t> warm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876742" y="878403"/>
              <a:ext cx="2499361" cy="1094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4"/>
                </a:lnSpc>
              </a:pPr>
              <a:r>
                <a:rPr lang="en-US" sz="3424">
                  <a:solidFill>
                    <a:srgbClr val="000000"/>
                  </a:solidFill>
                  <a:latin typeface="DIN Next"/>
                </a:rPr>
                <a:t> charisma</a:t>
              </a:r>
            </a:p>
            <a:p>
              <a:pPr algn="ctr">
                <a:lnSpc>
                  <a:spcPts val="2704"/>
                </a:lnSpc>
              </a:pPr>
              <a:r>
                <a:rPr lang="en-US" sz="3424">
                  <a:solidFill>
                    <a:srgbClr val="000000"/>
                  </a:solidFill>
                  <a:latin typeface="DIN Next"/>
                </a:rPr>
                <a:t>  zone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559101" y="5415553"/>
              <a:ext cx="2875290" cy="840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78"/>
                </a:lnSpc>
              </a:pPr>
              <a:r>
                <a:rPr lang="en-US" sz="3484">
                  <a:solidFill>
                    <a:srgbClr val="000000"/>
                  </a:solidFill>
                  <a:latin typeface="DIN Next"/>
                </a:rPr>
                <a:t> competent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602103" y="7469567"/>
              <a:ext cx="3608784" cy="935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3"/>
                </a:lnSpc>
              </a:pPr>
              <a:r>
                <a:rPr lang="en-US" sz="3874">
                  <a:solidFill>
                    <a:srgbClr val="000000"/>
                  </a:solidFill>
                  <a:latin typeface="DIN Next"/>
                </a:rPr>
                <a:t> competence 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944641" y="2350175"/>
            <a:ext cx="6090304" cy="6188272"/>
          </a:xfrm>
          <a:custGeom>
            <a:avLst/>
            <a:gdLst/>
            <a:ahLst/>
            <a:cxnLst/>
            <a:rect l="l" t="t" r="r" b="b"/>
            <a:pathLst>
              <a:path w="6090304" h="6188272">
                <a:moveTo>
                  <a:pt x="0" y="0"/>
                </a:moveTo>
                <a:lnTo>
                  <a:pt x="6090305" y="0"/>
                </a:lnTo>
                <a:lnTo>
                  <a:pt x="6090305" y="6188272"/>
                </a:lnTo>
                <a:lnTo>
                  <a:pt x="0" y="6188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5B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1458" y="182463"/>
            <a:ext cx="4126585" cy="3020430"/>
            <a:chOff x="0" y="0"/>
            <a:chExt cx="5502113" cy="4027240"/>
          </a:xfrm>
        </p:grpSpPr>
        <p:sp>
          <p:nvSpPr>
            <p:cNvPr id="3" name="Freeform 3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83135" y="1218228"/>
              <a:ext cx="3518978" cy="14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04751" y="555366"/>
            <a:ext cx="1290966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89">
                <a:solidFill>
                  <a:srgbClr val="000000"/>
                </a:solidFill>
                <a:latin typeface="Egizio"/>
              </a:rPr>
              <a:t>Build Charisma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14826" y="1018911"/>
            <a:ext cx="14240302" cy="8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1"/>
              </a:lnSpc>
            </a:pPr>
            <a:r>
              <a:rPr lang="en-US" sz="4708">
                <a:solidFill>
                  <a:srgbClr val="000000"/>
                </a:solidFill>
                <a:latin typeface="DIN Next Italics"/>
              </a:rPr>
              <a:t>Continued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5689588" y="2457078"/>
          <a:ext cx="6908823" cy="6953250"/>
        </p:xfrm>
        <a:graphic>
          <a:graphicData uri="http://schemas.openxmlformats.org/drawingml/2006/table">
            <a:tbl>
              <a:tblPr/>
              <a:tblGrid>
                <a:gridCol w="345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4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4699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icksand Bold"/>
                        </a:rPr>
                        <a:t>COMPETENCE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Quicksand Bold"/>
                        </a:rPr>
                        <a:t>WARM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Impressive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Trustworthy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Powerful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Collaborative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Smart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Kind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Capable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Compassionate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An Expert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A Team Player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309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Effective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Open 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Freeform 14"/>
          <p:cNvSpPr/>
          <p:nvPr/>
        </p:nvSpPr>
        <p:spPr>
          <a:xfrm>
            <a:off x="2143178" y="4280371"/>
            <a:ext cx="2535682" cy="2431085"/>
          </a:xfrm>
          <a:custGeom>
            <a:avLst/>
            <a:gdLst/>
            <a:ahLst/>
            <a:cxnLst/>
            <a:rect l="l" t="t" r="r" b="b"/>
            <a:pathLst>
              <a:path w="2535682" h="2431085">
                <a:moveTo>
                  <a:pt x="0" y="0"/>
                </a:moveTo>
                <a:lnTo>
                  <a:pt x="2535682" y="0"/>
                </a:lnTo>
                <a:lnTo>
                  <a:pt x="2535682" y="2431085"/>
                </a:lnTo>
                <a:lnTo>
                  <a:pt x="0" y="2431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67344" y="4280371"/>
            <a:ext cx="2384909" cy="2374972"/>
          </a:xfrm>
          <a:custGeom>
            <a:avLst/>
            <a:gdLst/>
            <a:ahLst/>
            <a:cxnLst/>
            <a:rect l="l" t="t" r="r" b="b"/>
            <a:pathLst>
              <a:path w="2384909" h="2374972">
                <a:moveTo>
                  <a:pt x="0" y="0"/>
                </a:moveTo>
                <a:lnTo>
                  <a:pt x="2384909" y="0"/>
                </a:lnTo>
                <a:lnTo>
                  <a:pt x="2384909" y="2374972"/>
                </a:lnTo>
                <a:lnTo>
                  <a:pt x="0" y="2374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931" y="115117"/>
            <a:ext cx="14740888" cy="3020430"/>
            <a:chOff x="0" y="0"/>
            <a:chExt cx="19654517" cy="4027240"/>
          </a:xfrm>
        </p:grpSpPr>
        <p:sp>
          <p:nvSpPr>
            <p:cNvPr id="3" name="Freeform 3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8F1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83135" y="1218228"/>
              <a:ext cx="3518978" cy="14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41632" y="522381"/>
              <a:ext cx="17212886" cy="1971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9000" spc="-90">
                  <a:solidFill>
                    <a:srgbClr val="000000"/>
                  </a:solidFill>
                  <a:latin typeface="Egizio"/>
                </a:rPr>
                <a:t>Build Charisma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761262" y="885825"/>
            <a:ext cx="14240302" cy="8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1"/>
              </a:lnSpc>
            </a:pPr>
            <a:r>
              <a:rPr lang="en-US" sz="4708">
                <a:solidFill>
                  <a:srgbClr val="000000"/>
                </a:solidFill>
                <a:latin typeface="DIN Next Italics"/>
              </a:rPr>
              <a:t>Continued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723618" y="4517122"/>
            <a:ext cx="2535682" cy="2431085"/>
          </a:xfrm>
          <a:custGeom>
            <a:avLst/>
            <a:gdLst/>
            <a:ahLst/>
            <a:cxnLst/>
            <a:rect l="l" t="t" r="r" b="b"/>
            <a:pathLst>
              <a:path w="2535682" h="2431085">
                <a:moveTo>
                  <a:pt x="0" y="0"/>
                </a:moveTo>
                <a:lnTo>
                  <a:pt x="2535682" y="0"/>
                </a:lnTo>
                <a:lnTo>
                  <a:pt x="2535682" y="2431085"/>
                </a:lnTo>
                <a:lnTo>
                  <a:pt x="0" y="2431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60768" y="4545178"/>
            <a:ext cx="2384909" cy="2374972"/>
          </a:xfrm>
          <a:custGeom>
            <a:avLst/>
            <a:gdLst/>
            <a:ahLst/>
            <a:cxnLst/>
            <a:rect l="l" t="t" r="r" b="b"/>
            <a:pathLst>
              <a:path w="2384909" h="2374972">
                <a:moveTo>
                  <a:pt x="0" y="0"/>
                </a:moveTo>
                <a:lnTo>
                  <a:pt x="2384910" y="0"/>
                </a:lnTo>
                <a:lnTo>
                  <a:pt x="2384910" y="2374973"/>
                </a:lnTo>
                <a:lnTo>
                  <a:pt x="0" y="2374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5" name="Table 15"/>
          <p:cNvGraphicFramePr>
            <a:graphicFrameLocks noGrp="1"/>
          </p:cNvGraphicFramePr>
          <p:nvPr/>
        </p:nvGraphicFramePr>
        <p:xfrm>
          <a:off x="4891340" y="2338171"/>
          <a:ext cx="9457453" cy="7086600"/>
        </p:xfrm>
        <a:graphic>
          <a:graphicData uri="http://schemas.openxmlformats.org/drawingml/2006/table">
            <a:tbl>
              <a:tblPr/>
              <a:tblGrid>
                <a:gridCol w="483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1569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icksand Bold"/>
                        </a:rPr>
                        <a:t>WARMTH </a:t>
                      </a:r>
                      <a:endParaRPr lang="en-US" sz="1100"/>
                    </a:p>
                    <a:p>
                      <a:pPr algn="ctr">
                        <a:lnSpc>
                          <a:spcPts val="4479"/>
                        </a:lnSpc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icksand Bold"/>
                        </a:rPr>
                        <a:t>QUES</a:t>
                      </a:r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Quicksand Bold"/>
                        </a:rPr>
                        <a:t>COMPETENCE</a:t>
                      </a:r>
                      <a:endParaRPr lang="en-US" sz="1100"/>
                    </a:p>
                    <a:p>
                      <a:pPr algn="ctr">
                        <a:lnSpc>
                          <a:spcPts val="4480"/>
                        </a:lnSpc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Quicksand Bold"/>
                        </a:rPr>
                        <a:t>QUES</a:t>
                      </a:r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355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SMILE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SHARE KNOWLEDGE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355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ENCOURAGE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BE PREPARED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8355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EYE CONTACT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PROBLEM SOLVE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1610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BODY LANGUAGE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COMMUNICATE EFFECTIVELY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8355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VERBAL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8E8"/>
                          </a:solidFill>
                          <a:latin typeface="Quicksand Medium"/>
                        </a:rPr>
                        <a:t>MAINTAIN POSTURE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B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3610" y="5611683"/>
            <a:ext cx="4434938" cy="2904884"/>
          </a:xfrm>
          <a:custGeom>
            <a:avLst/>
            <a:gdLst/>
            <a:ahLst/>
            <a:cxnLst/>
            <a:rect l="l" t="t" r="r" b="b"/>
            <a:pathLst>
              <a:path w="4434938" h="2904884">
                <a:moveTo>
                  <a:pt x="0" y="0"/>
                </a:moveTo>
                <a:lnTo>
                  <a:pt x="4434938" y="0"/>
                </a:lnTo>
                <a:lnTo>
                  <a:pt x="4434938" y="2904885"/>
                </a:lnTo>
                <a:lnTo>
                  <a:pt x="0" y="290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46483" y="3135547"/>
            <a:ext cx="2972744" cy="2972744"/>
          </a:xfrm>
          <a:custGeom>
            <a:avLst/>
            <a:gdLst/>
            <a:ahLst/>
            <a:cxnLst/>
            <a:rect l="l" t="t" r="r" b="b"/>
            <a:pathLst>
              <a:path w="2972744" h="2972744">
                <a:moveTo>
                  <a:pt x="0" y="0"/>
                </a:moveTo>
                <a:lnTo>
                  <a:pt x="2972744" y="0"/>
                </a:lnTo>
                <a:lnTo>
                  <a:pt x="2972744" y="2972744"/>
                </a:lnTo>
                <a:lnTo>
                  <a:pt x="0" y="29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75385" y="3388093"/>
            <a:ext cx="2956845" cy="4505669"/>
          </a:xfrm>
          <a:custGeom>
            <a:avLst/>
            <a:gdLst/>
            <a:ahLst/>
            <a:cxnLst/>
            <a:rect l="l" t="t" r="r" b="b"/>
            <a:pathLst>
              <a:path w="2956845" h="4505669">
                <a:moveTo>
                  <a:pt x="0" y="0"/>
                </a:moveTo>
                <a:lnTo>
                  <a:pt x="2956846" y="0"/>
                </a:lnTo>
                <a:lnTo>
                  <a:pt x="2956846" y="4505669"/>
                </a:lnTo>
                <a:lnTo>
                  <a:pt x="0" y="4505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55181" y="5319337"/>
            <a:ext cx="3305194" cy="2846599"/>
          </a:xfrm>
          <a:custGeom>
            <a:avLst/>
            <a:gdLst/>
            <a:ahLst/>
            <a:cxnLst/>
            <a:rect l="l" t="t" r="r" b="b"/>
            <a:pathLst>
              <a:path w="3305194" h="2846599">
                <a:moveTo>
                  <a:pt x="0" y="0"/>
                </a:moveTo>
                <a:lnTo>
                  <a:pt x="3305194" y="0"/>
                </a:lnTo>
                <a:lnTo>
                  <a:pt x="3305194" y="2846599"/>
                </a:lnTo>
                <a:lnTo>
                  <a:pt x="0" y="2846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4973" y="4421198"/>
            <a:ext cx="10449641" cy="143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32"/>
              </a:lnSpc>
            </a:pPr>
            <a:r>
              <a:rPr lang="en-US" sz="9360">
                <a:solidFill>
                  <a:srgbClr val="000000"/>
                </a:solidFill>
                <a:latin typeface="Balmy"/>
              </a:rPr>
              <a:t>vs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89931" y="115117"/>
            <a:ext cx="14740888" cy="3020430"/>
            <a:chOff x="0" y="0"/>
            <a:chExt cx="19654517" cy="4027240"/>
          </a:xfrm>
        </p:grpSpPr>
        <p:sp>
          <p:nvSpPr>
            <p:cNvPr id="8" name="Freeform 8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8F1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83135" y="1218228"/>
              <a:ext cx="3518978" cy="14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41632" y="522381"/>
              <a:ext cx="17212886" cy="1971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9000" spc="-90">
                  <a:solidFill>
                    <a:srgbClr val="000000"/>
                  </a:solidFill>
                  <a:latin typeface="Egizio"/>
                </a:rPr>
                <a:t>Build Charisma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761262" y="885825"/>
            <a:ext cx="14240302" cy="8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1"/>
              </a:lnSpc>
            </a:pPr>
            <a:r>
              <a:rPr lang="en-US" sz="4708">
                <a:solidFill>
                  <a:srgbClr val="000000"/>
                </a:solidFill>
                <a:latin typeface="DIN Next Italics"/>
              </a:rPr>
              <a:t>Continued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627" y="228960"/>
            <a:ext cx="4287156" cy="3020430"/>
            <a:chOff x="0" y="0"/>
            <a:chExt cx="5716208" cy="4027240"/>
          </a:xfrm>
        </p:grpSpPr>
        <p:sp>
          <p:nvSpPr>
            <p:cNvPr id="3" name="Freeform 3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8F1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19032" y="1099921"/>
              <a:ext cx="1827398" cy="1827398"/>
            </a:xfrm>
            <a:custGeom>
              <a:avLst/>
              <a:gdLst/>
              <a:ahLst/>
              <a:cxnLst/>
              <a:rect l="l" t="t" r="r" b="b"/>
              <a:pathLst>
                <a:path w="1827398" h="1827398">
                  <a:moveTo>
                    <a:pt x="0" y="0"/>
                  </a:moveTo>
                  <a:lnTo>
                    <a:pt x="1827397" y="0"/>
                  </a:lnTo>
                  <a:lnTo>
                    <a:pt x="1827397" y="1827398"/>
                  </a:lnTo>
                  <a:lnTo>
                    <a:pt x="0" y="1827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97229" y="1096503"/>
              <a:ext cx="3518978" cy="176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FEEDBACK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LOOP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586601" y="3628414"/>
            <a:ext cx="3147822" cy="4114800"/>
          </a:xfrm>
          <a:custGeom>
            <a:avLst/>
            <a:gdLst/>
            <a:ahLst/>
            <a:cxnLst/>
            <a:rect l="l" t="t" r="r" b="b"/>
            <a:pathLst>
              <a:path w="3147822" h="411480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54063" y="2679365"/>
            <a:ext cx="6012899" cy="6012899"/>
          </a:xfrm>
          <a:custGeom>
            <a:avLst/>
            <a:gdLst/>
            <a:ahLst/>
            <a:cxnLst/>
            <a:rect l="l" t="t" r="r" b="b"/>
            <a:pathLst>
              <a:path w="6012899" h="6012899">
                <a:moveTo>
                  <a:pt x="0" y="0"/>
                </a:moveTo>
                <a:lnTo>
                  <a:pt x="6012899" y="0"/>
                </a:lnTo>
                <a:lnTo>
                  <a:pt x="6012899" y="6012898"/>
                </a:lnTo>
                <a:lnTo>
                  <a:pt x="0" y="60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407443" y="4005364"/>
            <a:ext cx="6042066" cy="3360899"/>
          </a:xfrm>
          <a:custGeom>
            <a:avLst/>
            <a:gdLst/>
            <a:ahLst/>
            <a:cxnLst/>
            <a:rect l="l" t="t" r="r" b="b"/>
            <a:pathLst>
              <a:path w="6042066" h="3360899">
                <a:moveTo>
                  <a:pt x="0" y="0"/>
                </a:moveTo>
                <a:lnTo>
                  <a:pt x="6042066" y="0"/>
                </a:lnTo>
                <a:lnTo>
                  <a:pt x="6042066" y="3360899"/>
                </a:lnTo>
                <a:lnTo>
                  <a:pt x="0" y="3360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032328" y="1170540"/>
            <a:ext cx="9487275" cy="126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89"/>
              </a:lnSpc>
              <a:spcBef>
                <a:spcPct val="0"/>
              </a:spcBef>
            </a:pPr>
            <a:r>
              <a:rPr lang="en-US" sz="9099" spc="-90">
                <a:solidFill>
                  <a:srgbClr val="000000"/>
                </a:solidFill>
                <a:latin typeface="Egizio"/>
              </a:rPr>
              <a:t>Feedback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401308"/>
            <a:ext cx="7868630" cy="2714692"/>
            <a:chOff x="0" y="0"/>
            <a:chExt cx="1624603" cy="5604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4603" cy="560491"/>
            </a:xfrm>
            <a:custGeom>
              <a:avLst/>
              <a:gdLst/>
              <a:ahLst/>
              <a:cxnLst/>
              <a:rect l="l" t="t" r="r" b="b"/>
              <a:pathLst>
                <a:path w="1624603" h="560491">
                  <a:moveTo>
                    <a:pt x="24597" y="0"/>
                  </a:moveTo>
                  <a:lnTo>
                    <a:pt x="1600006" y="0"/>
                  </a:lnTo>
                  <a:cubicBezTo>
                    <a:pt x="1606529" y="0"/>
                    <a:pt x="1612786" y="2592"/>
                    <a:pt x="1617399" y="7204"/>
                  </a:cubicBezTo>
                  <a:cubicBezTo>
                    <a:pt x="1622011" y="11817"/>
                    <a:pt x="1624603" y="18074"/>
                    <a:pt x="1624603" y="24597"/>
                  </a:cubicBezTo>
                  <a:lnTo>
                    <a:pt x="1624603" y="535894"/>
                  </a:lnTo>
                  <a:cubicBezTo>
                    <a:pt x="1624603" y="549478"/>
                    <a:pt x="1613590" y="560491"/>
                    <a:pt x="1600006" y="560491"/>
                  </a:cubicBezTo>
                  <a:lnTo>
                    <a:pt x="24597" y="560491"/>
                  </a:lnTo>
                  <a:cubicBezTo>
                    <a:pt x="18074" y="560491"/>
                    <a:pt x="11817" y="557900"/>
                    <a:pt x="7204" y="553287"/>
                  </a:cubicBezTo>
                  <a:cubicBezTo>
                    <a:pt x="2592" y="548674"/>
                    <a:pt x="0" y="542417"/>
                    <a:pt x="0" y="535894"/>
                  </a:cubicBezTo>
                  <a:lnTo>
                    <a:pt x="0" y="24597"/>
                  </a:lnTo>
                  <a:cubicBezTo>
                    <a:pt x="0" y="18074"/>
                    <a:pt x="2592" y="11817"/>
                    <a:pt x="7204" y="7204"/>
                  </a:cubicBezTo>
                  <a:cubicBezTo>
                    <a:pt x="11817" y="2592"/>
                    <a:pt x="18074" y="0"/>
                    <a:pt x="24597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624603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543608"/>
            <a:ext cx="7868630" cy="2714692"/>
            <a:chOff x="0" y="0"/>
            <a:chExt cx="1624603" cy="560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4603" cy="560491"/>
            </a:xfrm>
            <a:custGeom>
              <a:avLst/>
              <a:gdLst/>
              <a:ahLst/>
              <a:cxnLst/>
              <a:rect l="l" t="t" r="r" b="b"/>
              <a:pathLst>
                <a:path w="1624603" h="560491">
                  <a:moveTo>
                    <a:pt x="24597" y="0"/>
                  </a:moveTo>
                  <a:lnTo>
                    <a:pt x="1600006" y="0"/>
                  </a:lnTo>
                  <a:cubicBezTo>
                    <a:pt x="1606529" y="0"/>
                    <a:pt x="1612786" y="2592"/>
                    <a:pt x="1617399" y="7204"/>
                  </a:cubicBezTo>
                  <a:cubicBezTo>
                    <a:pt x="1622011" y="11817"/>
                    <a:pt x="1624603" y="18074"/>
                    <a:pt x="1624603" y="24597"/>
                  </a:cubicBezTo>
                  <a:lnTo>
                    <a:pt x="1624603" y="535894"/>
                  </a:lnTo>
                  <a:cubicBezTo>
                    <a:pt x="1624603" y="549478"/>
                    <a:pt x="1613590" y="560491"/>
                    <a:pt x="1600006" y="560491"/>
                  </a:cubicBezTo>
                  <a:lnTo>
                    <a:pt x="24597" y="560491"/>
                  </a:lnTo>
                  <a:cubicBezTo>
                    <a:pt x="18074" y="560491"/>
                    <a:pt x="11817" y="557900"/>
                    <a:pt x="7204" y="553287"/>
                  </a:cubicBezTo>
                  <a:cubicBezTo>
                    <a:pt x="2592" y="548674"/>
                    <a:pt x="0" y="542417"/>
                    <a:pt x="0" y="535894"/>
                  </a:cubicBezTo>
                  <a:lnTo>
                    <a:pt x="0" y="24597"/>
                  </a:lnTo>
                  <a:cubicBezTo>
                    <a:pt x="0" y="18074"/>
                    <a:pt x="2592" y="11817"/>
                    <a:pt x="7204" y="7204"/>
                  </a:cubicBezTo>
                  <a:cubicBezTo>
                    <a:pt x="11817" y="2592"/>
                    <a:pt x="18074" y="0"/>
                    <a:pt x="24597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624603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90670" y="3401308"/>
            <a:ext cx="7868630" cy="2714692"/>
            <a:chOff x="0" y="0"/>
            <a:chExt cx="1624603" cy="560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4603" cy="560491"/>
            </a:xfrm>
            <a:custGeom>
              <a:avLst/>
              <a:gdLst/>
              <a:ahLst/>
              <a:cxnLst/>
              <a:rect l="l" t="t" r="r" b="b"/>
              <a:pathLst>
                <a:path w="1624603" h="560491">
                  <a:moveTo>
                    <a:pt x="24597" y="0"/>
                  </a:moveTo>
                  <a:lnTo>
                    <a:pt x="1600006" y="0"/>
                  </a:lnTo>
                  <a:cubicBezTo>
                    <a:pt x="1606529" y="0"/>
                    <a:pt x="1612786" y="2592"/>
                    <a:pt x="1617399" y="7204"/>
                  </a:cubicBezTo>
                  <a:cubicBezTo>
                    <a:pt x="1622011" y="11817"/>
                    <a:pt x="1624603" y="18074"/>
                    <a:pt x="1624603" y="24597"/>
                  </a:cubicBezTo>
                  <a:lnTo>
                    <a:pt x="1624603" y="535894"/>
                  </a:lnTo>
                  <a:cubicBezTo>
                    <a:pt x="1624603" y="549478"/>
                    <a:pt x="1613590" y="560491"/>
                    <a:pt x="1600006" y="560491"/>
                  </a:cubicBezTo>
                  <a:lnTo>
                    <a:pt x="24597" y="560491"/>
                  </a:lnTo>
                  <a:cubicBezTo>
                    <a:pt x="18074" y="560491"/>
                    <a:pt x="11817" y="557900"/>
                    <a:pt x="7204" y="553287"/>
                  </a:cubicBezTo>
                  <a:cubicBezTo>
                    <a:pt x="2592" y="548674"/>
                    <a:pt x="0" y="542417"/>
                    <a:pt x="0" y="535894"/>
                  </a:cubicBezTo>
                  <a:lnTo>
                    <a:pt x="0" y="24597"/>
                  </a:lnTo>
                  <a:cubicBezTo>
                    <a:pt x="0" y="18074"/>
                    <a:pt x="2592" y="11817"/>
                    <a:pt x="7204" y="7204"/>
                  </a:cubicBezTo>
                  <a:cubicBezTo>
                    <a:pt x="11817" y="2592"/>
                    <a:pt x="18074" y="0"/>
                    <a:pt x="24597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624603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0670" y="6543608"/>
            <a:ext cx="7868630" cy="2714692"/>
            <a:chOff x="0" y="0"/>
            <a:chExt cx="1624603" cy="560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4603" cy="560491"/>
            </a:xfrm>
            <a:custGeom>
              <a:avLst/>
              <a:gdLst/>
              <a:ahLst/>
              <a:cxnLst/>
              <a:rect l="l" t="t" r="r" b="b"/>
              <a:pathLst>
                <a:path w="1624603" h="560491">
                  <a:moveTo>
                    <a:pt x="24597" y="0"/>
                  </a:moveTo>
                  <a:lnTo>
                    <a:pt x="1600006" y="0"/>
                  </a:lnTo>
                  <a:cubicBezTo>
                    <a:pt x="1606529" y="0"/>
                    <a:pt x="1612786" y="2592"/>
                    <a:pt x="1617399" y="7204"/>
                  </a:cubicBezTo>
                  <a:cubicBezTo>
                    <a:pt x="1622011" y="11817"/>
                    <a:pt x="1624603" y="18074"/>
                    <a:pt x="1624603" y="24597"/>
                  </a:cubicBezTo>
                  <a:lnTo>
                    <a:pt x="1624603" y="535894"/>
                  </a:lnTo>
                  <a:cubicBezTo>
                    <a:pt x="1624603" y="549478"/>
                    <a:pt x="1613590" y="560491"/>
                    <a:pt x="1600006" y="560491"/>
                  </a:cubicBezTo>
                  <a:lnTo>
                    <a:pt x="24597" y="560491"/>
                  </a:lnTo>
                  <a:cubicBezTo>
                    <a:pt x="18074" y="560491"/>
                    <a:pt x="11817" y="557900"/>
                    <a:pt x="7204" y="553287"/>
                  </a:cubicBezTo>
                  <a:cubicBezTo>
                    <a:pt x="2592" y="548674"/>
                    <a:pt x="0" y="542417"/>
                    <a:pt x="0" y="535894"/>
                  </a:cubicBezTo>
                  <a:lnTo>
                    <a:pt x="0" y="24597"/>
                  </a:lnTo>
                  <a:cubicBezTo>
                    <a:pt x="0" y="18074"/>
                    <a:pt x="2592" y="11817"/>
                    <a:pt x="7204" y="7204"/>
                  </a:cubicBezTo>
                  <a:cubicBezTo>
                    <a:pt x="11817" y="2592"/>
                    <a:pt x="18074" y="0"/>
                    <a:pt x="24597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624603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880822">
            <a:off x="9557055" y="164819"/>
            <a:ext cx="1494672" cy="1505622"/>
          </a:xfrm>
          <a:custGeom>
            <a:avLst/>
            <a:gdLst/>
            <a:ahLst/>
            <a:cxnLst/>
            <a:rect l="l" t="t" r="r" b="b"/>
            <a:pathLst>
              <a:path w="1494672" h="1505622">
                <a:moveTo>
                  <a:pt x="0" y="0"/>
                </a:moveTo>
                <a:lnTo>
                  <a:pt x="1494672" y="0"/>
                </a:lnTo>
                <a:lnTo>
                  <a:pt x="1494672" y="1505622"/>
                </a:lnTo>
                <a:lnTo>
                  <a:pt x="0" y="150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028700" y="3401308"/>
            <a:ext cx="1334581" cy="2714692"/>
            <a:chOff x="0" y="0"/>
            <a:chExt cx="275545" cy="5604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5545" cy="560491"/>
            </a:xfrm>
            <a:custGeom>
              <a:avLst/>
              <a:gdLst/>
              <a:ahLst/>
              <a:cxnLst/>
              <a:rect l="l" t="t" r="r" b="b"/>
              <a:pathLst>
                <a:path w="275545" h="560491">
                  <a:moveTo>
                    <a:pt x="137773" y="0"/>
                  </a:moveTo>
                  <a:lnTo>
                    <a:pt x="137773" y="0"/>
                  </a:lnTo>
                  <a:cubicBezTo>
                    <a:pt x="213862" y="0"/>
                    <a:pt x="275545" y="61683"/>
                    <a:pt x="275545" y="137773"/>
                  </a:cubicBezTo>
                  <a:lnTo>
                    <a:pt x="275545" y="422718"/>
                  </a:lnTo>
                  <a:cubicBezTo>
                    <a:pt x="275545" y="498808"/>
                    <a:pt x="213862" y="560491"/>
                    <a:pt x="137773" y="560491"/>
                  </a:cubicBezTo>
                  <a:lnTo>
                    <a:pt x="137773" y="560491"/>
                  </a:lnTo>
                  <a:cubicBezTo>
                    <a:pt x="61683" y="560491"/>
                    <a:pt x="0" y="498808"/>
                    <a:pt x="0" y="422718"/>
                  </a:cubicBezTo>
                  <a:lnTo>
                    <a:pt x="0" y="137773"/>
                  </a:lnTo>
                  <a:cubicBezTo>
                    <a:pt x="0" y="61683"/>
                    <a:pt x="61683" y="0"/>
                    <a:pt x="137773" y="0"/>
                  </a:cubicBezTo>
                  <a:close/>
                </a:path>
              </a:pathLst>
            </a:custGeom>
            <a:solidFill>
              <a:srgbClr val="FF5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27554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543608"/>
            <a:ext cx="1334581" cy="2714692"/>
            <a:chOff x="0" y="0"/>
            <a:chExt cx="275545" cy="5604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5545" cy="560491"/>
            </a:xfrm>
            <a:custGeom>
              <a:avLst/>
              <a:gdLst/>
              <a:ahLst/>
              <a:cxnLst/>
              <a:rect l="l" t="t" r="r" b="b"/>
              <a:pathLst>
                <a:path w="275545" h="560491">
                  <a:moveTo>
                    <a:pt x="137773" y="0"/>
                  </a:moveTo>
                  <a:lnTo>
                    <a:pt x="137773" y="0"/>
                  </a:lnTo>
                  <a:cubicBezTo>
                    <a:pt x="213862" y="0"/>
                    <a:pt x="275545" y="61683"/>
                    <a:pt x="275545" y="137773"/>
                  </a:cubicBezTo>
                  <a:lnTo>
                    <a:pt x="275545" y="422718"/>
                  </a:lnTo>
                  <a:cubicBezTo>
                    <a:pt x="275545" y="498808"/>
                    <a:pt x="213862" y="560491"/>
                    <a:pt x="137773" y="560491"/>
                  </a:cubicBezTo>
                  <a:lnTo>
                    <a:pt x="137773" y="560491"/>
                  </a:lnTo>
                  <a:cubicBezTo>
                    <a:pt x="61683" y="560491"/>
                    <a:pt x="0" y="498808"/>
                    <a:pt x="0" y="422718"/>
                  </a:cubicBezTo>
                  <a:lnTo>
                    <a:pt x="0" y="137773"/>
                  </a:lnTo>
                  <a:cubicBezTo>
                    <a:pt x="0" y="61683"/>
                    <a:pt x="61683" y="0"/>
                    <a:pt x="137773" y="0"/>
                  </a:cubicBezTo>
                  <a:close/>
                </a:path>
              </a:pathLst>
            </a:custGeom>
            <a:solidFill>
              <a:srgbClr val="1CBC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27554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90670" y="3401308"/>
            <a:ext cx="1334581" cy="2714692"/>
            <a:chOff x="0" y="0"/>
            <a:chExt cx="275545" cy="56049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5545" cy="560491"/>
            </a:xfrm>
            <a:custGeom>
              <a:avLst/>
              <a:gdLst/>
              <a:ahLst/>
              <a:cxnLst/>
              <a:rect l="l" t="t" r="r" b="b"/>
              <a:pathLst>
                <a:path w="275545" h="560491">
                  <a:moveTo>
                    <a:pt x="137773" y="0"/>
                  </a:moveTo>
                  <a:lnTo>
                    <a:pt x="137773" y="0"/>
                  </a:lnTo>
                  <a:cubicBezTo>
                    <a:pt x="213862" y="0"/>
                    <a:pt x="275545" y="61683"/>
                    <a:pt x="275545" y="137773"/>
                  </a:cubicBezTo>
                  <a:lnTo>
                    <a:pt x="275545" y="422718"/>
                  </a:lnTo>
                  <a:cubicBezTo>
                    <a:pt x="275545" y="498808"/>
                    <a:pt x="213862" y="560491"/>
                    <a:pt x="137773" y="560491"/>
                  </a:cubicBezTo>
                  <a:lnTo>
                    <a:pt x="137773" y="560491"/>
                  </a:lnTo>
                  <a:cubicBezTo>
                    <a:pt x="61683" y="560491"/>
                    <a:pt x="0" y="498808"/>
                    <a:pt x="0" y="422718"/>
                  </a:cubicBezTo>
                  <a:lnTo>
                    <a:pt x="0" y="137773"/>
                  </a:lnTo>
                  <a:cubicBezTo>
                    <a:pt x="0" y="61683"/>
                    <a:pt x="61683" y="0"/>
                    <a:pt x="137773" y="0"/>
                  </a:cubicBezTo>
                  <a:close/>
                </a:path>
              </a:pathLst>
            </a:custGeom>
            <a:solidFill>
              <a:srgbClr val="478B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7554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90670" y="6543608"/>
            <a:ext cx="1334581" cy="2714692"/>
            <a:chOff x="0" y="0"/>
            <a:chExt cx="275545" cy="5604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5545" cy="560491"/>
            </a:xfrm>
            <a:custGeom>
              <a:avLst/>
              <a:gdLst/>
              <a:ahLst/>
              <a:cxnLst/>
              <a:rect l="l" t="t" r="r" b="b"/>
              <a:pathLst>
                <a:path w="275545" h="560491">
                  <a:moveTo>
                    <a:pt x="137773" y="0"/>
                  </a:moveTo>
                  <a:lnTo>
                    <a:pt x="137773" y="0"/>
                  </a:lnTo>
                  <a:cubicBezTo>
                    <a:pt x="213862" y="0"/>
                    <a:pt x="275545" y="61683"/>
                    <a:pt x="275545" y="137773"/>
                  </a:cubicBezTo>
                  <a:lnTo>
                    <a:pt x="275545" y="422718"/>
                  </a:lnTo>
                  <a:cubicBezTo>
                    <a:pt x="275545" y="498808"/>
                    <a:pt x="213862" y="560491"/>
                    <a:pt x="137773" y="560491"/>
                  </a:cubicBezTo>
                  <a:lnTo>
                    <a:pt x="137773" y="560491"/>
                  </a:lnTo>
                  <a:cubicBezTo>
                    <a:pt x="61683" y="560491"/>
                    <a:pt x="0" y="498808"/>
                    <a:pt x="0" y="422718"/>
                  </a:cubicBezTo>
                  <a:lnTo>
                    <a:pt x="0" y="137773"/>
                  </a:lnTo>
                  <a:cubicBezTo>
                    <a:pt x="0" y="61683"/>
                    <a:pt x="61683" y="0"/>
                    <a:pt x="137773" y="0"/>
                  </a:cubicBezTo>
                  <a:close/>
                </a:path>
              </a:pathLst>
            </a:custGeom>
            <a:solidFill>
              <a:srgbClr val="D753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7554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625795" y="7503362"/>
            <a:ext cx="864330" cy="795183"/>
          </a:xfrm>
          <a:custGeom>
            <a:avLst/>
            <a:gdLst/>
            <a:ahLst/>
            <a:cxnLst/>
            <a:rect l="l" t="t" r="r" b="b"/>
            <a:pathLst>
              <a:path w="864330" h="795183">
                <a:moveTo>
                  <a:pt x="0" y="0"/>
                </a:moveTo>
                <a:lnTo>
                  <a:pt x="864330" y="0"/>
                </a:lnTo>
                <a:lnTo>
                  <a:pt x="864330" y="795184"/>
                </a:lnTo>
                <a:lnTo>
                  <a:pt x="0" y="795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263826" y="4342205"/>
            <a:ext cx="864330" cy="832899"/>
          </a:xfrm>
          <a:custGeom>
            <a:avLst/>
            <a:gdLst/>
            <a:ahLst/>
            <a:cxnLst/>
            <a:rect l="l" t="t" r="r" b="b"/>
            <a:pathLst>
              <a:path w="864330" h="832899">
                <a:moveTo>
                  <a:pt x="0" y="0"/>
                </a:moveTo>
                <a:lnTo>
                  <a:pt x="864329" y="0"/>
                </a:lnTo>
                <a:lnTo>
                  <a:pt x="864329" y="832899"/>
                </a:lnTo>
                <a:lnTo>
                  <a:pt x="0" y="8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625795" y="4360277"/>
            <a:ext cx="864330" cy="796755"/>
          </a:xfrm>
          <a:custGeom>
            <a:avLst/>
            <a:gdLst/>
            <a:ahLst/>
            <a:cxnLst/>
            <a:rect l="l" t="t" r="r" b="b"/>
            <a:pathLst>
              <a:path w="864330" h="796755">
                <a:moveTo>
                  <a:pt x="0" y="0"/>
                </a:moveTo>
                <a:lnTo>
                  <a:pt x="864330" y="0"/>
                </a:lnTo>
                <a:lnTo>
                  <a:pt x="864330" y="796755"/>
                </a:lnTo>
                <a:lnTo>
                  <a:pt x="0" y="79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67580" y="7338257"/>
            <a:ext cx="656821" cy="1125394"/>
          </a:xfrm>
          <a:custGeom>
            <a:avLst/>
            <a:gdLst/>
            <a:ahLst/>
            <a:cxnLst/>
            <a:rect l="l" t="t" r="r" b="b"/>
            <a:pathLst>
              <a:path w="656821" h="1125394">
                <a:moveTo>
                  <a:pt x="0" y="0"/>
                </a:moveTo>
                <a:lnTo>
                  <a:pt x="656821" y="0"/>
                </a:lnTo>
                <a:lnTo>
                  <a:pt x="656821" y="1125394"/>
                </a:lnTo>
                <a:lnTo>
                  <a:pt x="0" y="1125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623716">
            <a:off x="15649263" y="-424057"/>
            <a:ext cx="1750143" cy="1393750"/>
          </a:xfrm>
          <a:custGeom>
            <a:avLst/>
            <a:gdLst/>
            <a:ahLst/>
            <a:cxnLst/>
            <a:rect l="l" t="t" r="r" b="b"/>
            <a:pathLst>
              <a:path w="1750143" h="1393750">
                <a:moveTo>
                  <a:pt x="0" y="0"/>
                </a:moveTo>
                <a:lnTo>
                  <a:pt x="1750143" y="0"/>
                </a:lnTo>
                <a:lnTo>
                  <a:pt x="1750143" y="1393750"/>
                </a:lnTo>
                <a:lnTo>
                  <a:pt x="0" y="1393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086735" y="7116753"/>
            <a:ext cx="4329115" cy="3923261"/>
          </a:xfrm>
          <a:custGeom>
            <a:avLst/>
            <a:gdLst/>
            <a:ahLst/>
            <a:cxnLst/>
            <a:rect l="l" t="t" r="r" b="b"/>
            <a:pathLst>
              <a:path w="4329115" h="3923261">
                <a:moveTo>
                  <a:pt x="0" y="0"/>
                </a:moveTo>
                <a:lnTo>
                  <a:pt x="4329116" y="0"/>
                </a:lnTo>
                <a:lnTo>
                  <a:pt x="4329116" y="3923261"/>
                </a:lnTo>
                <a:lnTo>
                  <a:pt x="0" y="3923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2148805" y="0"/>
            <a:ext cx="3021787" cy="2972683"/>
          </a:xfrm>
          <a:custGeom>
            <a:avLst/>
            <a:gdLst/>
            <a:ahLst/>
            <a:cxnLst/>
            <a:rect l="l" t="t" r="r" b="b"/>
            <a:pathLst>
              <a:path w="3021787" h="2972683">
                <a:moveTo>
                  <a:pt x="0" y="0"/>
                </a:moveTo>
                <a:lnTo>
                  <a:pt x="3021787" y="0"/>
                </a:lnTo>
                <a:lnTo>
                  <a:pt x="3021787" y="2972683"/>
                </a:lnTo>
                <a:lnTo>
                  <a:pt x="0" y="2972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570685" y="1041455"/>
            <a:ext cx="9487275" cy="126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89"/>
              </a:lnSpc>
              <a:spcBef>
                <a:spcPct val="0"/>
              </a:spcBef>
            </a:pPr>
            <a:r>
              <a:rPr lang="en-US" sz="9099" spc="-90">
                <a:solidFill>
                  <a:srgbClr val="000000"/>
                </a:solidFill>
                <a:latin typeface="Egizio"/>
              </a:rPr>
              <a:t>Practice Improv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04476" y="4501479"/>
            <a:ext cx="56970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 spc="-30">
                <a:solidFill>
                  <a:srgbClr val="000000"/>
                </a:solidFill>
                <a:latin typeface="Egizio"/>
              </a:rPr>
              <a:t>ACTIVE LISTENING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04476" y="7643779"/>
            <a:ext cx="56970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 spc="-30">
                <a:solidFill>
                  <a:srgbClr val="000000"/>
                </a:solidFill>
                <a:latin typeface="Egizio"/>
              </a:rPr>
              <a:t>ADAPTABILITY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38342" y="7643779"/>
            <a:ext cx="56970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 spc="-30">
                <a:solidFill>
                  <a:srgbClr val="000000"/>
                </a:solidFill>
                <a:latin typeface="Egizio"/>
              </a:rPr>
              <a:t>COLLABORATION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038342" y="4501479"/>
            <a:ext cx="569700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 spc="-30">
                <a:solidFill>
                  <a:srgbClr val="000000"/>
                </a:solidFill>
                <a:latin typeface="Egizio"/>
              </a:rPr>
              <a:t>CREATIVITY &amp; INNOVATION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8359" y="0"/>
            <a:ext cx="6845061" cy="8980788"/>
          </a:xfrm>
          <a:custGeom>
            <a:avLst/>
            <a:gdLst/>
            <a:ahLst/>
            <a:cxnLst/>
            <a:rect l="l" t="t" r="r" b="b"/>
            <a:pathLst>
              <a:path w="6845061" h="8980788">
                <a:moveTo>
                  <a:pt x="0" y="0"/>
                </a:moveTo>
                <a:lnTo>
                  <a:pt x="6845061" y="0"/>
                </a:lnTo>
                <a:lnTo>
                  <a:pt x="6845061" y="8980788"/>
                </a:lnTo>
                <a:lnTo>
                  <a:pt x="0" y="8980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12" r="-26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36162" y="2613326"/>
            <a:ext cx="3894841" cy="3855697"/>
          </a:xfrm>
          <a:custGeom>
            <a:avLst/>
            <a:gdLst/>
            <a:ahLst/>
            <a:cxnLst/>
            <a:rect l="l" t="t" r="r" b="b"/>
            <a:pathLst>
              <a:path w="3894841" h="3855697">
                <a:moveTo>
                  <a:pt x="0" y="0"/>
                </a:moveTo>
                <a:lnTo>
                  <a:pt x="3894841" y="0"/>
                </a:lnTo>
                <a:lnTo>
                  <a:pt x="3894841" y="3855697"/>
                </a:lnTo>
                <a:lnTo>
                  <a:pt x="0" y="3855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919952"/>
            <a:ext cx="10381779" cy="132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45"/>
              </a:lnSpc>
              <a:spcBef>
                <a:spcPct val="0"/>
              </a:spcBef>
            </a:pPr>
            <a:r>
              <a:rPr lang="en-US" sz="8111">
                <a:solidFill>
                  <a:srgbClr val="DE3A3B"/>
                </a:solidFill>
                <a:latin typeface="Balmy"/>
              </a:rPr>
              <a:t>Bonus</a:t>
            </a:r>
          </a:p>
        </p:txBody>
      </p:sp>
      <p:sp>
        <p:nvSpPr>
          <p:cNvPr id="5" name="Freeform 5"/>
          <p:cNvSpPr/>
          <p:nvPr/>
        </p:nvSpPr>
        <p:spPr>
          <a:xfrm>
            <a:off x="3226773" y="2034686"/>
            <a:ext cx="4113620" cy="4539167"/>
          </a:xfrm>
          <a:custGeom>
            <a:avLst/>
            <a:gdLst/>
            <a:ahLst/>
            <a:cxnLst/>
            <a:rect l="l" t="t" r="r" b="b"/>
            <a:pathLst>
              <a:path w="4113620" h="4539167">
                <a:moveTo>
                  <a:pt x="0" y="0"/>
                </a:moveTo>
                <a:lnTo>
                  <a:pt x="4113620" y="0"/>
                </a:lnTo>
                <a:lnTo>
                  <a:pt x="4113620" y="4539168"/>
                </a:lnTo>
                <a:lnTo>
                  <a:pt x="0" y="453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29983" y="6805136"/>
            <a:ext cx="5808080" cy="143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</a:pPr>
            <a:r>
              <a:rPr lang="en-US" sz="2899">
                <a:solidFill>
                  <a:srgbClr val="000000"/>
                </a:solidFill>
                <a:latin typeface="Special Elite Bold"/>
              </a:rPr>
              <a:t>Scan this for a list of characteristics that make a person magnetic!</a:t>
            </a:r>
          </a:p>
        </p:txBody>
      </p:sp>
      <p:sp>
        <p:nvSpPr>
          <p:cNvPr id="7" name="Freeform 7"/>
          <p:cNvSpPr/>
          <p:nvPr/>
        </p:nvSpPr>
        <p:spPr>
          <a:xfrm rot="3866711">
            <a:off x="9273054" y="1652105"/>
            <a:ext cx="8312111" cy="5298971"/>
          </a:xfrm>
          <a:custGeom>
            <a:avLst/>
            <a:gdLst/>
            <a:ahLst/>
            <a:cxnLst/>
            <a:rect l="l" t="t" r="r" b="b"/>
            <a:pathLst>
              <a:path w="8312111" h="5298971">
                <a:moveTo>
                  <a:pt x="0" y="0"/>
                </a:moveTo>
                <a:lnTo>
                  <a:pt x="8312111" y="0"/>
                </a:lnTo>
                <a:lnTo>
                  <a:pt x="8312111" y="5298971"/>
                </a:lnTo>
                <a:lnTo>
                  <a:pt x="0" y="5298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6209" y="6237265"/>
            <a:ext cx="9197910" cy="3391614"/>
          </a:xfrm>
          <a:custGeom>
            <a:avLst/>
            <a:gdLst/>
            <a:ahLst/>
            <a:cxnLst/>
            <a:rect l="l" t="t" r="r" b="b"/>
            <a:pathLst>
              <a:path w="9197910" h="3391614">
                <a:moveTo>
                  <a:pt x="0" y="0"/>
                </a:moveTo>
                <a:lnTo>
                  <a:pt x="9197911" y="0"/>
                </a:lnTo>
                <a:lnTo>
                  <a:pt x="9197911" y="3391614"/>
                </a:lnTo>
                <a:lnTo>
                  <a:pt x="0" y="339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6684" y="4710494"/>
            <a:ext cx="869546" cy="869546"/>
          </a:xfrm>
          <a:custGeom>
            <a:avLst/>
            <a:gdLst/>
            <a:ahLst/>
            <a:cxnLst/>
            <a:rect l="l" t="t" r="r" b="b"/>
            <a:pathLst>
              <a:path w="869546" h="869546">
                <a:moveTo>
                  <a:pt x="0" y="0"/>
                </a:moveTo>
                <a:lnTo>
                  <a:pt x="869547" y="0"/>
                </a:lnTo>
                <a:lnTo>
                  <a:pt x="869547" y="869546"/>
                </a:lnTo>
                <a:lnTo>
                  <a:pt x="0" y="869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26684" y="3690317"/>
            <a:ext cx="899050" cy="899050"/>
          </a:xfrm>
          <a:custGeom>
            <a:avLst/>
            <a:gdLst/>
            <a:ahLst/>
            <a:cxnLst/>
            <a:rect l="l" t="t" r="r" b="b"/>
            <a:pathLst>
              <a:path w="899050" h="899050">
                <a:moveTo>
                  <a:pt x="0" y="0"/>
                </a:moveTo>
                <a:lnTo>
                  <a:pt x="899050" y="0"/>
                </a:lnTo>
                <a:lnTo>
                  <a:pt x="899050" y="899050"/>
                </a:lnTo>
                <a:lnTo>
                  <a:pt x="0" y="899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1164" y="7728698"/>
            <a:ext cx="2164571" cy="22200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3508" y="97830"/>
            <a:ext cx="14180984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79"/>
              </a:lnSpc>
              <a:spcBef>
                <a:spcPct val="0"/>
              </a:spcBef>
            </a:pPr>
            <a:r>
              <a:rPr lang="en-US" sz="15149" spc="-151">
                <a:solidFill>
                  <a:srgbClr val="000000"/>
                </a:solidFill>
                <a:latin typeface="Egizio"/>
              </a:rPr>
              <a:t>The End!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53786" y="3638661"/>
            <a:ext cx="14585731" cy="17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44"/>
              </a:lnSpc>
            </a:pPr>
            <a:r>
              <a:rPr lang="en-US" sz="3901">
                <a:solidFill>
                  <a:srgbClr val="000000"/>
                </a:solidFill>
                <a:latin typeface="DIN Next"/>
              </a:rPr>
              <a:t>Malia@CustomizeYourInsurance.com</a:t>
            </a:r>
          </a:p>
          <a:p>
            <a:pPr>
              <a:lnSpc>
                <a:spcPts val="6944"/>
              </a:lnSpc>
            </a:pPr>
            <a:r>
              <a:rPr lang="en-US" sz="3901">
                <a:solidFill>
                  <a:srgbClr val="000000"/>
                </a:solidFill>
                <a:latin typeface="DIN Next"/>
              </a:rPr>
              <a:t>facebook.com/malia.rogers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7184" y="0"/>
            <a:ext cx="6597916" cy="6262022"/>
            <a:chOff x="0" y="0"/>
            <a:chExt cx="8797222" cy="8349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97222" cy="8349363"/>
            </a:xfrm>
            <a:custGeom>
              <a:avLst/>
              <a:gdLst/>
              <a:ahLst/>
              <a:cxnLst/>
              <a:rect l="l" t="t" r="r" b="b"/>
              <a:pathLst>
                <a:path w="8797222" h="8349363">
                  <a:moveTo>
                    <a:pt x="0" y="0"/>
                  </a:moveTo>
                  <a:lnTo>
                    <a:pt x="8797222" y="0"/>
                  </a:lnTo>
                  <a:lnTo>
                    <a:pt x="8797222" y="8349363"/>
                  </a:lnTo>
                  <a:lnTo>
                    <a:pt x="0" y="8349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92096" y="1536557"/>
              <a:ext cx="5613030" cy="2638124"/>
            </a:xfrm>
            <a:custGeom>
              <a:avLst/>
              <a:gdLst/>
              <a:ahLst/>
              <a:cxnLst/>
              <a:rect l="l" t="t" r="r" b="b"/>
              <a:pathLst>
                <a:path w="5613030" h="2638124">
                  <a:moveTo>
                    <a:pt x="0" y="0"/>
                  </a:moveTo>
                  <a:lnTo>
                    <a:pt x="5613030" y="0"/>
                  </a:lnTo>
                  <a:lnTo>
                    <a:pt x="5613030" y="2638125"/>
                  </a:lnTo>
                  <a:lnTo>
                    <a:pt x="0" y="263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92096" y="3635258"/>
              <a:ext cx="5881691" cy="3132000"/>
            </a:xfrm>
            <a:custGeom>
              <a:avLst/>
              <a:gdLst/>
              <a:ahLst/>
              <a:cxnLst/>
              <a:rect l="l" t="t" r="r" b="b"/>
              <a:pathLst>
                <a:path w="5881691" h="3132000">
                  <a:moveTo>
                    <a:pt x="0" y="0"/>
                  </a:moveTo>
                  <a:lnTo>
                    <a:pt x="5881691" y="0"/>
                  </a:lnTo>
                  <a:lnTo>
                    <a:pt x="5881691" y="3132000"/>
                  </a:lnTo>
                  <a:lnTo>
                    <a:pt x="0" y="313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37482" y="1915046"/>
            <a:ext cx="6011910" cy="8693953"/>
            <a:chOff x="0" y="0"/>
            <a:chExt cx="8015880" cy="1159193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 l="5846" r="5846"/>
            <a:stretch>
              <a:fillRect/>
            </a:stretch>
          </p:blipFill>
          <p:spPr>
            <a:xfrm>
              <a:off x="0" y="0"/>
              <a:ext cx="8015880" cy="11591937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553327">
            <a:off x="16498488" y="2752918"/>
            <a:ext cx="475505" cy="1509540"/>
          </a:xfrm>
          <a:custGeom>
            <a:avLst/>
            <a:gdLst/>
            <a:ahLst/>
            <a:cxnLst/>
            <a:rect l="l" t="t" r="r" b="b"/>
            <a:pathLst>
              <a:path w="475505" h="1509540">
                <a:moveTo>
                  <a:pt x="0" y="0"/>
                </a:moveTo>
                <a:lnTo>
                  <a:pt x="475505" y="0"/>
                </a:lnTo>
                <a:lnTo>
                  <a:pt x="475505" y="1509540"/>
                </a:lnTo>
                <a:lnTo>
                  <a:pt x="0" y="150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5017" y="551779"/>
            <a:ext cx="8403404" cy="3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19"/>
              </a:lnSpc>
            </a:pPr>
            <a:r>
              <a:rPr lang="en-US" sz="10354" spc="-103">
                <a:solidFill>
                  <a:srgbClr val="000000"/>
                </a:solidFill>
                <a:latin typeface="Gagalin"/>
              </a:rPr>
              <a:t>My Embarrassing</a:t>
            </a:r>
          </a:p>
          <a:p>
            <a:pPr marL="0" lvl="0" indent="0" algn="l">
              <a:lnSpc>
                <a:spcPts val="9319"/>
              </a:lnSpc>
            </a:pPr>
            <a:r>
              <a:rPr lang="en-US" sz="10354" spc="-103">
                <a:solidFill>
                  <a:srgbClr val="000000"/>
                </a:solidFill>
                <a:latin typeface="Gagalin"/>
              </a:rPr>
              <a:t>Story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5B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769666" y="2828042"/>
            <a:ext cx="4748668" cy="5051775"/>
            <a:chOff x="0" y="0"/>
            <a:chExt cx="6331558" cy="6735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31558" cy="6735700"/>
            </a:xfrm>
            <a:custGeom>
              <a:avLst/>
              <a:gdLst/>
              <a:ahLst/>
              <a:cxnLst/>
              <a:rect l="l" t="t" r="r" b="b"/>
              <a:pathLst>
                <a:path w="6331558" h="6735700">
                  <a:moveTo>
                    <a:pt x="0" y="0"/>
                  </a:moveTo>
                  <a:lnTo>
                    <a:pt x="6331558" y="0"/>
                  </a:lnTo>
                  <a:lnTo>
                    <a:pt x="6331558" y="6735700"/>
                  </a:lnTo>
                  <a:lnTo>
                    <a:pt x="0" y="6735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19941" y="1127653"/>
              <a:ext cx="4291676" cy="429167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55B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7010230" y="5296780"/>
            <a:ext cx="4402313" cy="188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2000" spc="96">
                <a:solidFill>
                  <a:srgbClr val="FFFFFF"/>
                </a:solidFill>
                <a:latin typeface="ดองเต่า Bold"/>
              </a:rPr>
              <a:t>SKILLS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3524" y="4238914"/>
            <a:ext cx="9260951" cy="14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133" spc="73">
                <a:solidFill>
                  <a:srgbClr val="FFFFFF"/>
                </a:solidFill>
                <a:latin typeface="ดองเต่า Bold"/>
              </a:rPr>
              <a:t>COMMUNICATION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8441" y="5195065"/>
            <a:ext cx="7734272" cy="4512997"/>
            <a:chOff x="0" y="0"/>
            <a:chExt cx="10312363" cy="6017329"/>
          </a:xfrm>
        </p:grpSpPr>
        <p:sp>
          <p:nvSpPr>
            <p:cNvPr id="10" name="Freeform 10"/>
            <p:cNvSpPr/>
            <p:nvPr/>
          </p:nvSpPr>
          <p:spPr>
            <a:xfrm rot="-261242" flipH="1">
              <a:off x="188718" y="274400"/>
              <a:ext cx="7428463" cy="5253949"/>
            </a:xfrm>
            <a:custGeom>
              <a:avLst/>
              <a:gdLst/>
              <a:ahLst/>
              <a:cxnLst/>
              <a:rect l="l" t="t" r="r" b="b"/>
              <a:pathLst>
                <a:path w="7428463" h="5253949">
                  <a:moveTo>
                    <a:pt x="7428463" y="0"/>
                  </a:moveTo>
                  <a:lnTo>
                    <a:pt x="0" y="0"/>
                  </a:lnTo>
                  <a:lnTo>
                    <a:pt x="0" y="5253949"/>
                  </a:lnTo>
                  <a:lnTo>
                    <a:pt x="7428463" y="5253949"/>
                  </a:lnTo>
                  <a:lnTo>
                    <a:pt x="742846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091245">
              <a:off x="7615694" y="3496227"/>
              <a:ext cx="2513871" cy="1919683"/>
            </a:xfrm>
            <a:custGeom>
              <a:avLst/>
              <a:gdLst/>
              <a:ahLst/>
              <a:cxnLst/>
              <a:rect l="l" t="t" r="r" b="b"/>
              <a:pathLst>
                <a:path w="2513871" h="1919683">
                  <a:moveTo>
                    <a:pt x="0" y="0"/>
                  </a:moveTo>
                  <a:lnTo>
                    <a:pt x="2513870" y="0"/>
                  </a:lnTo>
                  <a:lnTo>
                    <a:pt x="2513870" y="1919683"/>
                  </a:lnTo>
                  <a:lnTo>
                    <a:pt x="0" y="191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94334" y="1790740"/>
              <a:ext cx="4617231" cy="2665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82"/>
                </a:lnSpc>
              </a:pPr>
              <a:r>
                <a:rPr lang="en-US" sz="4745">
                  <a:solidFill>
                    <a:srgbClr val="000000"/>
                  </a:solidFill>
                  <a:latin typeface="ดองเต่า"/>
                </a:rPr>
                <a:t>STAND OUT</a:t>
              </a:r>
            </a:p>
            <a:p>
              <a:pPr algn="ctr">
                <a:lnSpc>
                  <a:spcPts val="4982"/>
                </a:lnSpc>
                <a:spcBef>
                  <a:spcPct val="0"/>
                </a:spcBef>
              </a:pPr>
              <a:r>
                <a:rPr lang="en-US" sz="4745">
                  <a:solidFill>
                    <a:srgbClr val="000000"/>
                  </a:solidFill>
                  <a:latin typeface="ดองเต่า"/>
                </a:rPr>
                <a:t>FROM COMPETITION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211049" flipH="1">
            <a:off x="11879908" y="540903"/>
            <a:ext cx="5571347" cy="3940462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5571347" y="0"/>
                </a:moveTo>
                <a:lnTo>
                  <a:pt x="0" y="0"/>
                </a:lnTo>
                <a:lnTo>
                  <a:pt x="0" y="3940462"/>
                </a:lnTo>
                <a:lnTo>
                  <a:pt x="5571347" y="3940462"/>
                </a:lnTo>
                <a:lnTo>
                  <a:pt x="557134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4263321">
            <a:off x="9978842" y="1392156"/>
            <a:ext cx="1885403" cy="1439762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0" y="0"/>
                </a:moveTo>
                <a:lnTo>
                  <a:pt x="1885403" y="0"/>
                </a:lnTo>
                <a:lnTo>
                  <a:pt x="1885403" y="1439763"/>
                </a:lnTo>
                <a:lnTo>
                  <a:pt x="0" y="1439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9723721" y="5662345"/>
            <a:ext cx="7727534" cy="4045717"/>
            <a:chOff x="0" y="0"/>
            <a:chExt cx="10303378" cy="5394289"/>
          </a:xfrm>
        </p:grpSpPr>
        <p:sp>
          <p:nvSpPr>
            <p:cNvPr id="16" name="Freeform 16"/>
            <p:cNvSpPr/>
            <p:nvPr/>
          </p:nvSpPr>
          <p:spPr>
            <a:xfrm>
              <a:off x="2874915" y="0"/>
              <a:ext cx="7428463" cy="5253949"/>
            </a:xfrm>
            <a:custGeom>
              <a:avLst/>
              <a:gdLst/>
              <a:ahLst/>
              <a:cxnLst/>
              <a:rect l="l" t="t" r="r" b="b"/>
              <a:pathLst>
                <a:path w="7428463" h="5253949">
                  <a:moveTo>
                    <a:pt x="0" y="0"/>
                  </a:moveTo>
                  <a:lnTo>
                    <a:pt x="7428463" y="0"/>
                  </a:lnTo>
                  <a:lnTo>
                    <a:pt x="7428463" y="5253949"/>
                  </a:lnTo>
                  <a:lnTo>
                    <a:pt x="0" y="5253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6739723" flipH="1">
              <a:off x="108472" y="2907094"/>
              <a:ext cx="2513871" cy="1919683"/>
            </a:xfrm>
            <a:custGeom>
              <a:avLst/>
              <a:gdLst/>
              <a:ahLst/>
              <a:cxnLst/>
              <a:rect l="l" t="t" r="r" b="b"/>
              <a:pathLst>
                <a:path w="2513871" h="1919683">
                  <a:moveTo>
                    <a:pt x="2513870" y="0"/>
                  </a:moveTo>
                  <a:lnTo>
                    <a:pt x="0" y="0"/>
                  </a:lnTo>
                  <a:lnTo>
                    <a:pt x="0" y="1919684"/>
                  </a:lnTo>
                  <a:lnTo>
                    <a:pt x="2513870" y="1919684"/>
                  </a:lnTo>
                  <a:lnTo>
                    <a:pt x="251387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23559" y="1609758"/>
              <a:ext cx="5131176" cy="226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86"/>
                </a:lnSpc>
              </a:pPr>
              <a:r>
                <a:rPr lang="en-US" sz="5891">
                  <a:solidFill>
                    <a:srgbClr val="000000"/>
                  </a:solidFill>
                  <a:latin typeface="ดองเต่า"/>
                </a:rPr>
                <a:t>ELEVATE</a:t>
              </a:r>
            </a:p>
            <a:p>
              <a:pPr algn="ctr">
                <a:lnSpc>
                  <a:spcPts val="6186"/>
                </a:lnSpc>
                <a:spcBef>
                  <a:spcPct val="0"/>
                </a:spcBef>
              </a:pPr>
              <a:r>
                <a:rPr lang="en-US" sz="5891">
                  <a:solidFill>
                    <a:srgbClr val="000000"/>
                  </a:solidFill>
                  <a:latin typeface="ดองเต่า"/>
                </a:rPr>
                <a:t>CONNECTIONS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4246436" flipH="1">
            <a:off x="6419261" y="1435997"/>
            <a:ext cx="1885403" cy="1439762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1885403" y="0"/>
                </a:moveTo>
                <a:lnTo>
                  <a:pt x="0" y="0"/>
                </a:lnTo>
                <a:lnTo>
                  <a:pt x="0" y="1439762"/>
                </a:lnTo>
                <a:lnTo>
                  <a:pt x="1885403" y="1439762"/>
                </a:lnTo>
                <a:lnTo>
                  <a:pt x="188540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83993">
            <a:off x="870107" y="519906"/>
            <a:ext cx="5571347" cy="3940462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0" y="0"/>
                </a:moveTo>
                <a:lnTo>
                  <a:pt x="5571348" y="0"/>
                </a:lnTo>
                <a:lnTo>
                  <a:pt x="5571348" y="3940462"/>
                </a:lnTo>
                <a:lnTo>
                  <a:pt x="0" y="3940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858695" y="1754712"/>
            <a:ext cx="3594172" cy="170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6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ดองเต่า"/>
              </a:rPr>
              <a:t>PERSONAL BRANDING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29410" y="1723326"/>
            <a:ext cx="4487612" cy="248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6"/>
              </a:lnSpc>
            </a:pPr>
            <a:r>
              <a:rPr lang="en-US" sz="5891">
                <a:solidFill>
                  <a:srgbClr val="000000"/>
                </a:solidFill>
                <a:latin typeface="ดองเต่า"/>
              </a:rPr>
              <a:t>CLIENT</a:t>
            </a:r>
          </a:p>
          <a:p>
            <a:pPr algn="ctr">
              <a:lnSpc>
                <a:spcPts val="6186"/>
              </a:lnSpc>
            </a:pPr>
            <a:r>
              <a:rPr lang="en-US" sz="5891">
                <a:solidFill>
                  <a:srgbClr val="000000"/>
                </a:solidFill>
                <a:latin typeface="ดองเต่า"/>
              </a:rPr>
              <a:t>RELATIONSHIPS</a:t>
            </a:r>
          </a:p>
          <a:p>
            <a:pPr algn="ctr">
              <a:lnSpc>
                <a:spcPts val="6186"/>
              </a:lnSpc>
              <a:spcBef>
                <a:spcPct val="0"/>
              </a:spcBef>
            </a:pPr>
            <a:endParaRPr lang="en-US" sz="5891">
              <a:solidFill>
                <a:srgbClr val="000000"/>
              </a:solidFill>
              <a:latin typeface="ดองเต่า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882261" y="5824675"/>
            <a:ext cx="11743941" cy="5978733"/>
          </a:xfrm>
          <a:custGeom>
            <a:avLst/>
            <a:gdLst/>
            <a:ahLst/>
            <a:cxnLst/>
            <a:rect l="l" t="t" r="r" b="b"/>
            <a:pathLst>
              <a:path w="11743941" h="5978733">
                <a:moveTo>
                  <a:pt x="11743940" y="0"/>
                </a:moveTo>
                <a:lnTo>
                  <a:pt x="0" y="0"/>
                </a:lnTo>
                <a:lnTo>
                  <a:pt x="0" y="5978734"/>
                </a:lnTo>
                <a:lnTo>
                  <a:pt x="11743940" y="5978734"/>
                </a:lnTo>
                <a:lnTo>
                  <a:pt x="117439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3109020" y="6102854"/>
            <a:ext cx="11743941" cy="5978733"/>
          </a:xfrm>
          <a:custGeom>
            <a:avLst/>
            <a:gdLst/>
            <a:ahLst/>
            <a:cxnLst/>
            <a:rect l="l" t="t" r="r" b="b"/>
            <a:pathLst>
              <a:path w="11743941" h="5978733">
                <a:moveTo>
                  <a:pt x="11743940" y="0"/>
                </a:moveTo>
                <a:lnTo>
                  <a:pt x="0" y="0"/>
                </a:lnTo>
                <a:lnTo>
                  <a:pt x="0" y="5978733"/>
                </a:lnTo>
                <a:lnTo>
                  <a:pt x="11743940" y="5978733"/>
                </a:lnTo>
                <a:lnTo>
                  <a:pt x="117439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235662" y="-1096954"/>
            <a:ext cx="11743941" cy="5978733"/>
          </a:xfrm>
          <a:custGeom>
            <a:avLst/>
            <a:gdLst/>
            <a:ahLst/>
            <a:cxnLst/>
            <a:rect l="l" t="t" r="r" b="b"/>
            <a:pathLst>
              <a:path w="11743941" h="5978733">
                <a:moveTo>
                  <a:pt x="11743940" y="0"/>
                </a:moveTo>
                <a:lnTo>
                  <a:pt x="0" y="0"/>
                </a:lnTo>
                <a:lnTo>
                  <a:pt x="0" y="5978734"/>
                </a:lnTo>
                <a:lnTo>
                  <a:pt x="11743940" y="5978734"/>
                </a:lnTo>
                <a:lnTo>
                  <a:pt x="117439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894866" y="4668352"/>
            <a:ext cx="10498269" cy="104982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B6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329368" y="6102854"/>
            <a:ext cx="7629265" cy="762926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1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40850" y="6609387"/>
            <a:ext cx="6616199" cy="661619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B6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05082" y="4897778"/>
            <a:ext cx="8087735" cy="268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7"/>
              </a:lnSpc>
              <a:spcBef>
                <a:spcPct val="0"/>
              </a:spcBef>
            </a:pPr>
            <a:r>
              <a:rPr lang="en-US" sz="5534">
                <a:solidFill>
                  <a:srgbClr val="000000"/>
                </a:solidFill>
                <a:latin typeface="DIN Next Bold"/>
              </a:rPr>
              <a:t>Anatomy of Communication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12855" y="5910400"/>
            <a:ext cx="4100189" cy="3020430"/>
            <a:chOff x="0" y="0"/>
            <a:chExt cx="5466919" cy="4027240"/>
          </a:xfrm>
        </p:grpSpPr>
        <p:sp>
          <p:nvSpPr>
            <p:cNvPr id="16" name="Freeform 16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03675" y="1089817"/>
              <a:ext cx="1649982" cy="1627295"/>
            </a:xfrm>
            <a:custGeom>
              <a:avLst/>
              <a:gdLst/>
              <a:ahLst/>
              <a:cxnLst/>
              <a:rect l="l" t="t" r="r" b="b"/>
              <a:pathLst>
                <a:path w="1649982" h="1627295">
                  <a:moveTo>
                    <a:pt x="0" y="0"/>
                  </a:moveTo>
                  <a:lnTo>
                    <a:pt x="1649982" y="0"/>
                  </a:lnTo>
                  <a:lnTo>
                    <a:pt x="1649982" y="1627295"/>
                  </a:lnTo>
                  <a:lnTo>
                    <a:pt x="0" y="1627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15573" y="1051717"/>
              <a:ext cx="3351346" cy="1453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2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ACTIVE </a:t>
              </a: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LISTENING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flipH="1">
            <a:off x="-3730772" y="-1491353"/>
            <a:ext cx="11743941" cy="5978733"/>
          </a:xfrm>
          <a:custGeom>
            <a:avLst/>
            <a:gdLst/>
            <a:ahLst/>
            <a:cxnLst/>
            <a:rect l="l" t="t" r="r" b="b"/>
            <a:pathLst>
              <a:path w="11743941" h="5978733">
                <a:moveTo>
                  <a:pt x="11743940" y="0"/>
                </a:moveTo>
                <a:lnTo>
                  <a:pt x="0" y="0"/>
                </a:lnTo>
                <a:lnTo>
                  <a:pt x="0" y="5978733"/>
                </a:lnTo>
                <a:lnTo>
                  <a:pt x="11743940" y="5978733"/>
                </a:lnTo>
                <a:lnTo>
                  <a:pt x="117439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2141198" y="2337521"/>
            <a:ext cx="4100189" cy="3020430"/>
            <a:chOff x="0" y="0"/>
            <a:chExt cx="5466919" cy="4027240"/>
          </a:xfrm>
        </p:grpSpPr>
        <p:sp>
          <p:nvSpPr>
            <p:cNvPr id="26" name="Freeform 26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373498" y="1035052"/>
              <a:ext cx="1595884" cy="1780624"/>
            </a:xfrm>
            <a:custGeom>
              <a:avLst/>
              <a:gdLst/>
              <a:ahLst/>
              <a:cxnLst/>
              <a:rect l="l" t="t" r="r" b="b"/>
              <a:pathLst>
                <a:path w="1595884" h="1780624">
                  <a:moveTo>
                    <a:pt x="0" y="0"/>
                  </a:moveTo>
                  <a:lnTo>
                    <a:pt x="1595884" y="0"/>
                  </a:lnTo>
                  <a:lnTo>
                    <a:pt x="1595884" y="1780623"/>
                  </a:lnTo>
                  <a:lnTo>
                    <a:pt x="0" y="178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223557" y="1179705"/>
              <a:ext cx="2729046" cy="1453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2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WHAT </a:t>
              </a:r>
              <a:r>
                <a:rPr lang="en-US" sz="3699">
                  <a:solidFill>
                    <a:srgbClr val="000000"/>
                  </a:solidFill>
                  <a:latin typeface="DIN Next"/>
                </a:rPr>
                <a:t>YOU SAY</a:t>
              </a:r>
            </a:p>
          </p:txBody>
        </p:sp>
      </p:grpSp>
      <p:sp>
        <p:nvSpPr>
          <p:cNvPr id="34" name="AutoShape 34"/>
          <p:cNvSpPr/>
          <p:nvPr/>
        </p:nvSpPr>
        <p:spPr>
          <a:xfrm>
            <a:off x="5855650" y="3840157"/>
            <a:ext cx="1380011" cy="0"/>
          </a:xfrm>
          <a:prstGeom prst="line">
            <a:avLst/>
          </a:prstGeom>
          <a:ln w="47625" cap="flat">
            <a:solidFill>
              <a:srgbClr val="E9B61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 rot="-5400000">
            <a:off x="8281860" y="3995827"/>
            <a:ext cx="1724279" cy="0"/>
          </a:xfrm>
          <a:prstGeom prst="line">
            <a:avLst/>
          </a:prstGeom>
          <a:ln w="47625" cap="flat">
            <a:solidFill>
              <a:srgbClr val="E9B61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 rot="-5400000">
            <a:off x="6455108" y="4530163"/>
            <a:ext cx="1380011" cy="0"/>
          </a:xfrm>
          <a:prstGeom prst="line">
            <a:avLst/>
          </a:prstGeom>
          <a:ln w="47625" cap="flat">
            <a:solidFill>
              <a:srgbClr val="E9B6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AutoShape 37"/>
          <p:cNvSpPr/>
          <p:nvPr/>
        </p:nvSpPr>
        <p:spPr>
          <a:xfrm rot="-5400000">
            <a:off x="10253974" y="4553975"/>
            <a:ext cx="1380011" cy="0"/>
          </a:xfrm>
          <a:prstGeom prst="line">
            <a:avLst/>
          </a:prstGeom>
          <a:ln w="47625" cap="flat">
            <a:solidFill>
              <a:srgbClr val="E9B6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>
            <a:off x="13468586" y="5902822"/>
            <a:ext cx="4287156" cy="3020430"/>
            <a:chOff x="0" y="0"/>
            <a:chExt cx="5716208" cy="4027240"/>
          </a:xfrm>
        </p:grpSpPr>
        <p:sp>
          <p:nvSpPr>
            <p:cNvPr id="39" name="Freeform 39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319032" y="1099921"/>
              <a:ext cx="1827398" cy="1827398"/>
            </a:xfrm>
            <a:custGeom>
              <a:avLst/>
              <a:gdLst/>
              <a:ahLst/>
              <a:cxnLst/>
              <a:rect l="l" t="t" r="r" b="b"/>
              <a:pathLst>
                <a:path w="1827398" h="1827398">
                  <a:moveTo>
                    <a:pt x="0" y="0"/>
                  </a:moveTo>
                  <a:lnTo>
                    <a:pt x="1827397" y="0"/>
                  </a:lnTo>
                  <a:lnTo>
                    <a:pt x="1827397" y="1827398"/>
                  </a:lnTo>
                  <a:lnTo>
                    <a:pt x="0" y="1827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2197229" y="1096503"/>
              <a:ext cx="3518978" cy="1770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FEEDBACK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LOOP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1687147" y="2337521"/>
            <a:ext cx="4126585" cy="3020430"/>
            <a:chOff x="0" y="0"/>
            <a:chExt cx="5502113" cy="4027240"/>
          </a:xfrm>
        </p:grpSpPr>
        <p:sp>
          <p:nvSpPr>
            <p:cNvPr id="48" name="Freeform 48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983135" y="1218228"/>
              <a:ext cx="3518978" cy="1414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084380" y="405237"/>
            <a:ext cx="4100189" cy="3020430"/>
            <a:chOff x="0" y="0"/>
            <a:chExt cx="5466919" cy="4027240"/>
          </a:xfrm>
        </p:grpSpPr>
        <p:sp>
          <p:nvSpPr>
            <p:cNvPr id="57" name="Freeform 57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Freeform 63"/>
            <p:cNvSpPr/>
            <p:nvPr/>
          </p:nvSpPr>
          <p:spPr>
            <a:xfrm>
              <a:off x="309043" y="1075125"/>
              <a:ext cx="2108043" cy="1815552"/>
            </a:xfrm>
            <a:custGeom>
              <a:avLst/>
              <a:gdLst/>
              <a:ahLst/>
              <a:cxnLst/>
              <a:rect l="l" t="t" r="r" b="b"/>
              <a:pathLst>
                <a:path w="2108043" h="1815552">
                  <a:moveTo>
                    <a:pt x="0" y="0"/>
                  </a:moveTo>
                  <a:lnTo>
                    <a:pt x="2108043" y="0"/>
                  </a:lnTo>
                  <a:lnTo>
                    <a:pt x="2108043" y="1815552"/>
                  </a:lnTo>
                  <a:lnTo>
                    <a:pt x="0" y="1815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417086" y="1033926"/>
              <a:ext cx="2729046" cy="1632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HOW </a:t>
              </a:r>
              <a:r>
                <a:rPr lang="en-US" sz="3699">
                  <a:solidFill>
                    <a:srgbClr val="000000"/>
                  </a:solidFill>
                  <a:latin typeface="DIN Next"/>
                </a:rPr>
                <a:t>YOU SAY IT</a:t>
              </a:r>
            </a:p>
          </p:txBody>
        </p:sp>
      </p:grpSp>
      <p:sp>
        <p:nvSpPr>
          <p:cNvPr id="65" name="AutoShape 65"/>
          <p:cNvSpPr/>
          <p:nvPr/>
        </p:nvSpPr>
        <p:spPr>
          <a:xfrm>
            <a:off x="10844446" y="3863970"/>
            <a:ext cx="1380011" cy="0"/>
          </a:xfrm>
          <a:prstGeom prst="line">
            <a:avLst/>
          </a:prstGeom>
          <a:ln w="47625" cap="flat">
            <a:solidFill>
              <a:srgbClr val="E9B61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6116009" y="6351670"/>
            <a:ext cx="5532504" cy="4114800"/>
          </a:xfrm>
          <a:custGeom>
            <a:avLst/>
            <a:gdLst/>
            <a:ahLst/>
            <a:cxnLst/>
            <a:rect l="l" t="t" r="r" b="b"/>
            <a:pathLst>
              <a:path w="5532504" h="4114800">
                <a:moveTo>
                  <a:pt x="0" y="0"/>
                </a:moveTo>
                <a:lnTo>
                  <a:pt x="5532504" y="0"/>
                </a:lnTo>
                <a:lnTo>
                  <a:pt x="55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73538" flipH="1">
            <a:off x="15371363" y="7124789"/>
            <a:ext cx="3385351" cy="3317644"/>
          </a:xfrm>
          <a:custGeom>
            <a:avLst/>
            <a:gdLst/>
            <a:ahLst/>
            <a:cxnLst/>
            <a:rect l="l" t="t" r="r" b="b"/>
            <a:pathLst>
              <a:path w="3385351" h="3317644">
                <a:moveTo>
                  <a:pt x="3385350" y="0"/>
                </a:moveTo>
                <a:lnTo>
                  <a:pt x="0" y="0"/>
                </a:lnTo>
                <a:lnTo>
                  <a:pt x="0" y="3317644"/>
                </a:lnTo>
                <a:lnTo>
                  <a:pt x="3385350" y="3317644"/>
                </a:lnTo>
                <a:lnTo>
                  <a:pt x="33853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875883" cy="10287000"/>
            <a:chOff x="0" y="0"/>
            <a:chExt cx="207430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4307" cy="2709333"/>
            </a:xfrm>
            <a:custGeom>
              <a:avLst/>
              <a:gdLst/>
              <a:ahLst/>
              <a:cxnLst/>
              <a:rect l="l" t="t" r="r" b="b"/>
              <a:pathLst>
                <a:path w="2074307" h="2709333">
                  <a:moveTo>
                    <a:pt x="0" y="0"/>
                  </a:moveTo>
                  <a:lnTo>
                    <a:pt x="2074307" y="0"/>
                  </a:lnTo>
                  <a:lnTo>
                    <a:pt x="20743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5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074307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77524">
            <a:off x="5678498" y="471398"/>
            <a:ext cx="3499050" cy="2792878"/>
          </a:xfrm>
          <a:custGeom>
            <a:avLst/>
            <a:gdLst/>
            <a:ahLst/>
            <a:cxnLst/>
            <a:rect l="l" t="t" r="r" b="b"/>
            <a:pathLst>
              <a:path w="3499050" h="2792878">
                <a:moveTo>
                  <a:pt x="0" y="0"/>
                </a:moveTo>
                <a:lnTo>
                  <a:pt x="3499049" y="0"/>
                </a:lnTo>
                <a:lnTo>
                  <a:pt x="3499049" y="2792878"/>
                </a:lnTo>
                <a:lnTo>
                  <a:pt x="0" y="2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11583" y="8129210"/>
            <a:ext cx="1111292" cy="1308802"/>
          </a:xfrm>
          <a:custGeom>
            <a:avLst/>
            <a:gdLst/>
            <a:ahLst/>
            <a:cxnLst/>
            <a:rect l="l" t="t" r="r" b="b"/>
            <a:pathLst>
              <a:path w="1111292" h="1308802">
                <a:moveTo>
                  <a:pt x="0" y="0"/>
                </a:moveTo>
                <a:lnTo>
                  <a:pt x="1111292" y="0"/>
                </a:lnTo>
                <a:lnTo>
                  <a:pt x="1111292" y="1308802"/>
                </a:lnTo>
                <a:lnTo>
                  <a:pt x="0" y="1308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88013">
            <a:off x="15994790" y="807970"/>
            <a:ext cx="1164582" cy="1122233"/>
          </a:xfrm>
          <a:custGeom>
            <a:avLst/>
            <a:gdLst/>
            <a:ahLst/>
            <a:cxnLst/>
            <a:rect l="l" t="t" r="r" b="b"/>
            <a:pathLst>
              <a:path w="1164582" h="1122233">
                <a:moveTo>
                  <a:pt x="0" y="0"/>
                </a:moveTo>
                <a:lnTo>
                  <a:pt x="1164582" y="0"/>
                </a:lnTo>
                <a:lnTo>
                  <a:pt x="1164582" y="1122233"/>
                </a:lnTo>
                <a:lnTo>
                  <a:pt x="0" y="1122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550299">
            <a:off x="1426833" y="3117754"/>
            <a:ext cx="5315162" cy="5423635"/>
          </a:xfrm>
          <a:custGeom>
            <a:avLst/>
            <a:gdLst/>
            <a:ahLst/>
            <a:cxnLst/>
            <a:rect l="l" t="t" r="r" b="b"/>
            <a:pathLst>
              <a:path w="5315162" h="5423635">
                <a:moveTo>
                  <a:pt x="0" y="0"/>
                </a:moveTo>
                <a:lnTo>
                  <a:pt x="5315162" y="0"/>
                </a:lnTo>
                <a:lnTo>
                  <a:pt x="5315162" y="5423635"/>
                </a:lnTo>
                <a:lnTo>
                  <a:pt x="0" y="5423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515984" y="4027863"/>
            <a:ext cx="5367751" cy="4638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9500" spc="-95">
                <a:solidFill>
                  <a:srgbClr val="000000"/>
                </a:solidFill>
                <a:latin typeface="Egizio"/>
              </a:rPr>
              <a:t>TRAFFIC LIGHT RULE</a:t>
            </a:r>
          </a:p>
          <a:p>
            <a:pPr marL="0" lvl="0" indent="0" algn="ctr">
              <a:lnSpc>
                <a:spcPts val="8999"/>
              </a:lnSpc>
            </a:pPr>
            <a:endParaRPr lang="en-US" sz="9500" spc="-95">
              <a:solidFill>
                <a:srgbClr val="000000"/>
              </a:solidFill>
              <a:latin typeface="Egizi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380814" y="1566524"/>
            <a:ext cx="5254012" cy="7100016"/>
          </a:xfrm>
          <a:custGeom>
            <a:avLst/>
            <a:gdLst/>
            <a:ahLst/>
            <a:cxnLst/>
            <a:rect l="l" t="t" r="r" b="b"/>
            <a:pathLst>
              <a:path w="5254012" h="7100016">
                <a:moveTo>
                  <a:pt x="0" y="0"/>
                </a:moveTo>
                <a:lnTo>
                  <a:pt x="5254011" y="0"/>
                </a:lnTo>
                <a:lnTo>
                  <a:pt x="5254011" y="7100016"/>
                </a:lnTo>
                <a:lnTo>
                  <a:pt x="0" y="71000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97113" y="202699"/>
            <a:ext cx="3702746" cy="2727651"/>
            <a:chOff x="0" y="0"/>
            <a:chExt cx="4936995" cy="3636868"/>
          </a:xfrm>
        </p:grpSpPr>
        <p:sp>
          <p:nvSpPr>
            <p:cNvPr id="13" name="Freeform 13"/>
            <p:cNvSpPr/>
            <p:nvPr/>
          </p:nvSpPr>
          <p:spPr>
            <a:xfrm>
              <a:off x="3709504" y="263776"/>
              <a:ext cx="1227491" cy="3107572"/>
            </a:xfrm>
            <a:custGeom>
              <a:avLst/>
              <a:gdLst/>
              <a:ahLst/>
              <a:cxnLst/>
              <a:rect l="l" t="t" r="r" b="b"/>
              <a:pathLst>
                <a:path w="1227491" h="3107572">
                  <a:moveTo>
                    <a:pt x="0" y="0"/>
                  </a:moveTo>
                  <a:lnTo>
                    <a:pt x="1227491" y="0"/>
                  </a:lnTo>
                  <a:lnTo>
                    <a:pt x="1227491" y="3107572"/>
                  </a:lnTo>
                  <a:lnTo>
                    <a:pt x="0" y="3107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 flipH="1">
              <a:off x="1575480" y="413400"/>
              <a:ext cx="1825477" cy="4621460"/>
            </a:xfrm>
            <a:custGeom>
              <a:avLst/>
              <a:gdLst/>
              <a:ahLst/>
              <a:cxnLst/>
              <a:rect l="l" t="t" r="r" b="b"/>
              <a:pathLst>
                <a:path w="1825477" h="4621460">
                  <a:moveTo>
                    <a:pt x="1825477" y="0"/>
                  </a:moveTo>
                  <a:lnTo>
                    <a:pt x="0" y="0"/>
                  </a:lnTo>
                  <a:lnTo>
                    <a:pt x="0" y="4621459"/>
                  </a:lnTo>
                  <a:lnTo>
                    <a:pt x="1825477" y="4621459"/>
                  </a:lnTo>
                  <a:lnTo>
                    <a:pt x="1825477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0" y="263776"/>
              <a:ext cx="1227491" cy="3107572"/>
            </a:xfrm>
            <a:custGeom>
              <a:avLst/>
              <a:gdLst/>
              <a:ahLst/>
              <a:cxnLst/>
              <a:rect l="l" t="t" r="r" b="b"/>
              <a:pathLst>
                <a:path w="1227491" h="3107572">
                  <a:moveTo>
                    <a:pt x="1227491" y="0"/>
                  </a:moveTo>
                  <a:lnTo>
                    <a:pt x="0" y="0"/>
                  </a:lnTo>
                  <a:lnTo>
                    <a:pt x="0" y="3107572"/>
                  </a:lnTo>
                  <a:lnTo>
                    <a:pt x="1227491" y="3107572"/>
                  </a:lnTo>
                  <a:lnTo>
                    <a:pt x="1227491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1575480" y="-1397992"/>
              <a:ext cx="1825477" cy="4621460"/>
            </a:xfrm>
            <a:custGeom>
              <a:avLst/>
              <a:gdLst/>
              <a:ahLst/>
              <a:cxnLst/>
              <a:rect l="l" t="t" r="r" b="b"/>
              <a:pathLst>
                <a:path w="1825477" h="4621460">
                  <a:moveTo>
                    <a:pt x="0" y="0"/>
                  </a:moveTo>
                  <a:lnTo>
                    <a:pt x="1825477" y="0"/>
                  </a:lnTo>
                  <a:lnTo>
                    <a:pt x="1825477" y="4621460"/>
                  </a:lnTo>
                  <a:lnTo>
                    <a:pt x="0" y="4621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32785" y="263776"/>
              <a:ext cx="4666163" cy="3107572"/>
              <a:chOff x="0" y="0"/>
              <a:chExt cx="4692324" cy="31249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8F1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83932" y="984178"/>
              <a:ext cx="1490045" cy="1469557"/>
            </a:xfrm>
            <a:custGeom>
              <a:avLst/>
              <a:gdLst/>
              <a:ahLst/>
              <a:cxnLst/>
              <a:rect l="l" t="t" r="r" b="b"/>
              <a:pathLst>
                <a:path w="1490045" h="1469557">
                  <a:moveTo>
                    <a:pt x="0" y="0"/>
                  </a:moveTo>
                  <a:lnTo>
                    <a:pt x="1490045" y="0"/>
                  </a:lnTo>
                  <a:lnTo>
                    <a:pt x="1490045" y="1469556"/>
                  </a:lnTo>
                  <a:lnTo>
                    <a:pt x="0" y="1469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10504" y="955603"/>
              <a:ext cx="3026490" cy="1313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2"/>
                </a:lnSpc>
              </a:pPr>
              <a:r>
                <a:rPr lang="en-US" sz="3341">
                  <a:solidFill>
                    <a:srgbClr val="000000"/>
                  </a:solidFill>
                  <a:latin typeface="DIN Next"/>
                </a:rPr>
                <a:t>ACTIVE LISTENING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452" y="82611"/>
            <a:ext cx="4100189" cy="3020430"/>
            <a:chOff x="0" y="0"/>
            <a:chExt cx="5466919" cy="4027240"/>
          </a:xfrm>
        </p:grpSpPr>
        <p:sp>
          <p:nvSpPr>
            <p:cNvPr id="3" name="Freeform 3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8F1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73498" y="1035052"/>
              <a:ext cx="1595884" cy="1780624"/>
            </a:xfrm>
            <a:custGeom>
              <a:avLst/>
              <a:gdLst/>
              <a:ahLst/>
              <a:cxnLst/>
              <a:rect l="l" t="t" r="r" b="b"/>
              <a:pathLst>
                <a:path w="1595884" h="1780624">
                  <a:moveTo>
                    <a:pt x="0" y="0"/>
                  </a:moveTo>
                  <a:lnTo>
                    <a:pt x="1595884" y="0"/>
                  </a:lnTo>
                  <a:lnTo>
                    <a:pt x="1595884" y="1780623"/>
                  </a:lnTo>
                  <a:lnTo>
                    <a:pt x="0" y="178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23557" y="1179705"/>
              <a:ext cx="2729046" cy="1460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2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WHAT YOU SAY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03271" y="3262659"/>
            <a:ext cx="7321424" cy="6003568"/>
          </a:xfrm>
          <a:custGeom>
            <a:avLst/>
            <a:gdLst/>
            <a:ahLst/>
            <a:cxnLst/>
            <a:rect l="l" t="t" r="r" b="b"/>
            <a:pathLst>
              <a:path w="7321424" h="6003568">
                <a:moveTo>
                  <a:pt x="0" y="0"/>
                </a:moveTo>
                <a:lnTo>
                  <a:pt x="7321425" y="0"/>
                </a:lnTo>
                <a:lnTo>
                  <a:pt x="7321425" y="6003568"/>
                </a:lnTo>
                <a:lnTo>
                  <a:pt x="0" y="6003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589512" y="5658017"/>
            <a:ext cx="4581433" cy="606425"/>
            <a:chOff x="0" y="0"/>
            <a:chExt cx="6108578" cy="808567"/>
          </a:xfrm>
        </p:grpSpPr>
        <p:sp>
          <p:nvSpPr>
            <p:cNvPr id="13" name="Freeform 13"/>
            <p:cNvSpPr/>
            <p:nvPr/>
          </p:nvSpPr>
          <p:spPr>
            <a:xfrm>
              <a:off x="0" y="71744"/>
              <a:ext cx="669952" cy="665079"/>
            </a:xfrm>
            <a:custGeom>
              <a:avLst/>
              <a:gdLst/>
              <a:ahLst/>
              <a:cxnLst/>
              <a:rect l="l" t="t" r="r" b="b"/>
              <a:pathLst>
                <a:path w="669952" h="665079">
                  <a:moveTo>
                    <a:pt x="0" y="0"/>
                  </a:moveTo>
                  <a:lnTo>
                    <a:pt x="669952" y="0"/>
                  </a:lnTo>
                  <a:lnTo>
                    <a:pt x="669952" y="665079"/>
                  </a:lnTo>
                  <a:lnTo>
                    <a:pt x="0" y="665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44918" y="-123825"/>
              <a:ext cx="5163659" cy="93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</a:pPr>
              <a:r>
                <a:rPr lang="en-US" sz="3999">
                  <a:solidFill>
                    <a:srgbClr val="000000"/>
                  </a:solidFill>
                  <a:latin typeface="DIN Next"/>
                </a:rPr>
                <a:t>A story is a FACT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9512" y="6702306"/>
            <a:ext cx="5776817" cy="606425"/>
            <a:chOff x="0" y="0"/>
            <a:chExt cx="7702423" cy="808567"/>
          </a:xfrm>
        </p:grpSpPr>
        <p:sp>
          <p:nvSpPr>
            <p:cNvPr id="16" name="Freeform 16"/>
            <p:cNvSpPr/>
            <p:nvPr/>
          </p:nvSpPr>
          <p:spPr>
            <a:xfrm>
              <a:off x="0" y="71744"/>
              <a:ext cx="669952" cy="665079"/>
            </a:xfrm>
            <a:custGeom>
              <a:avLst/>
              <a:gdLst/>
              <a:ahLst/>
              <a:cxnLst/>
              <a:rect l="l" t="t" r="r" b="b"/>
              <a:pathLst>
                <a:path w="669952" h="665079">
                  <a:moveTo>
                    <a:pt x="0" y="0"/>
                  </a:moveTo>
                  <a:lnTo>
                    <a:pt x="669952" y="0"/>
                  </a:lnTo>
                  <a:lnTo>
                    <a:pt x="669952" y="665079"/>
                  </a:lnTo>
                  <a:lnTo>
                    <a:pt x="0" y="665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44918" y="-123825"/>
              <a:ext cx="6757504" cy="93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</a:pPr>
              <a:r>
                <a:rPr lang="en-US" sz="3999">
                  <a:solidFill>
                    <a:srgbClr val="000000"/>
                  </a:solidFill>
                  <a:latin typeface="DIN Next"/>
                </a:rPr>
                <a:t>Wrapped in EMOTION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89512" y="7746594"/>
            <a:ext cx="7931875" cy="606425"/>
            <a:chOff x="0" y="0"/>
            <a:chExt cx="10575833" cy="808567"/>
          </a:xfrm>
        </p:grpSpPr>
        <p:sp>
          <p:nvSpPr>
            <p:cNvPr id="19" name="Freeform 19"/>
            <p:cNvSpPr/>
            <p:nvPr/>
          </p:nvSpPr>
          <p:spPr>
            <a:xfrm>
              <a:off x="0" y="71744"/>
              <a:ext cx="669952" cy="665079"/>
            </a:xfrm>
            <a:custGeom>
              <a:avLst/>
              <a:gdLst/>
              <a:ahLst/>
              <a:cxnLst/>
              <a:rect l="l" t="t" r="r" b="b"/>
              <a:pathLst>
                <a:path w="669952" h="665079">
                  <a:moveTo>
                    <a:pt x="0" y="0"/>
                  </a:moveTo>
                  <a:lnTo>
                    <a:pt x="669952" y="0"/>
                  </a:lnTo>
                  <a:lnTo>
                    <a:pt x="669952" y="665079"/>
                  </a:lnTo>
                  <a:lnTo>
                    <a:pt x="0" y="665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44918" y="-123825"/>
              <a:ext cx="9630914" cy="93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</a:pPr>
              <a:r>
                <a:rPr lang="en-US" sz="3999">
                  <a:solidFill>
                    <a:srgbClr val="000000"/>
                  </a:solidFill>
                  <a:latin typeface="DIN Next"/>
                </a:rPr>
                <a:t>That compels us to take ACTION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153832" y="1080564"/>
            <a:ext cx="12105468" cy="142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90"/>
              </a:lnSpc>
            </a:pPr>
            <a:r>
              <a:rPr lang="en-US" sz="10438" spc="-104">
                <a:solidFill>
                  <a:srgbClr val="000000"/>
                </a:solidFill>
                <a:latin typeface="Egizio"/>
              </a:rPr>
              <a:t>Master Story Telling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89512" y="4680109"/>
            <a:ext cx="537730" cy="533819"/>
          </a:xfrm>
          <a:custGeom>
            <a:avLst/>
            <a:gdLst/>
            <a:ahLst/>
            <a:cxnLst/>
            <a:rect l="l" t="t" r="r" b="b"/>
            <a:pathLst>
              <a:path w="537730" h="533819">
                <a:moveTo>
                  <a:pt x="0" y="0"/>
                </a:moveTo>
                <a:lnTo>
                  <a:pt x="537729" y="0"/>
                </a:lnTo>
                <a:lnTo>
                  <a:pt x="537729" y="533819"/>
                </a:lnTo>
                <a:lnTo>
                  <a:pt x="0" y="533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347941" y="4498700"/>
            <a:ext cx="6299615" cy="77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4"/>
              </a:lnSpc>
            </a:pPr>
            <a:r>
              <a:rPr lang="en-US" sz="4280">
                <a:solidFill>
                  <a:srgbClr val="000000"/>
                </a:solidFill>
                <a:latin typeface="DIN Next"/>
              </a:rPr>
              <a:t>Facts VS Stories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B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6022" y="3873181"/>
            <a:ext cx="8363278" cy="2540639"/>
            <a:chOff x="0" y="0"/>
            <a:chExt cx="1845025" cy="5604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5025" cy="560491"/>
            </a:xfrm>
            <a:custGeom>
              <a:avLst/>
              <a:gdLst/>
              <a:ahLst/>
              <a:cxnLst/>
              <a:rect l="l" t="t" r="r" b="b"/>
              <a:pathLst>
                <a:path w="1845025" h="560491">
                  <a:moveTo>
                    <a:pt x="23143" y="0"/>
                  </a:moveTo>
                  <a:lnTo>
                    <a:pt x="1821883" y="0"/>
                  </a:lnTo>
                  <a:cubicBezTo>
                    <a:pt x="1834664" y="0"/>
                    <a:pt x="1845025" y="10361"/>
                    <a:pt x="1845025" y="23143"/>
                  </a:cubicBezTo>
                  <a:lnTo>
                    <a:pt x="1845025" y="537348"/>
                  </a:lnTo>
                  <a:cubicBezTo>
                    <a:pt x="1845025" y="550130"/>
                    <a:pt x="1834664" y="560491"/>
                    <a:pt x="1821883" y="560491"/>
                  </a:cubicBezTo>
                  <a:lnTo>
                    <a:pt x="23143" y="560491"/>
                  </a:lnTo>
                  <a:cubicBezTo>
                    <a:pt x="10361" y="560491"/>
                    <a:pt x="0" y="550130"/>
                    <a:pt x="0" y="537348"/>
                  </a:cubicBezTo>
                  <a:lnTo>
                    <a:pt x="0" y="23143"/>
                  </a:lnTo>
                  <a:cubicBezTo>
                    <a:pt x="0" y="10361"/>
                    <a:pt x="10361" y="0"/>
                    <a:pt x="23143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84502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96022" y="6717661"/>
            <a:ext cx="8363278" cy="2540639"/>
            <a:chOff x="0" y="0"/>
            <a:chExt cx="1845025" cy="560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5025" cy="560491"/>
            </a:xfrm>
            <a:custGeom>
              <a:avLst/>
              <a:gdLst/>
              <a:ahLst/>
              <a:cxnLst/>
              <a:rect l="l" t="t" r="r" b="b"/>
              <a:pathLst>
                <a:path w="1845025" h="560491">
                  <a:moveTo>
                    <a:pt x="23143" y="0"/>
                  </a:moveTo>
                  <a:lnTo>
                    <a:pt x="1821883" y="0"/>
                  </a:lnTo>
                  <a:cubicBezTo>
                    <a:pt x="1834664" y="0"/>
                    <a:pt x="1845025" y="10361"/>
                    <a:pt x="1845025" y="23143"/>
                  </a:cubicBezTo>
                  <a:lnTo>
                    <a:pt x="1845025" y="537348"/>
                  </a:lnTo>
                  <a:cubicBezTo>
                    <a:pt x="1845025" y="550130"/>
                    <a:pt x="1834664" y="560491"/>
                    <a:pt x="1821883" y="560491"/>
                  </a:cubicBezTo>
                  <a:lnTo>
                    <a:pt x="23143" y="560491"/>
                  </a:lnTo>
                  <a:cubicBezTo>
                    <a:pt x="10361" y="560491"/>
                    <a:pt x="0" y="550130"/>
                    <a:pt x="0" y="537348"/>
                  </a:cubicBezTo>
                  <a:lnTo>
                    <a:pt x="0" y="23143"/>
                  </a:lnTo>
                  <a:cubicBezTo>
                    <a:pt x="0" y="10361"/>
                    <a:pt x="10361" y="0"/>
                    <a:pt x="23143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4502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96022" y="1028700"/>
            <a:ext cx="8363278" cy="2540639"/>
            <a:chOff x="0" y="0"/>
            <a:chExt cx="1845025" cy="560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025" cy="560491"/>
            </a:xfrm>
            <a:custGeom>
              <a:avLst/>
              <a:gdLst/>
              <a:ahLst/>
              <a:cxnLst/>
              <a:rect l="l" t="t" r="r" b="b"/>
              <a:pathLst>
                <a:path w="1845025" h="560491">
                  <a:moveTo>
                    <a:pt x="23143" y="0"/>
                  </a:moveTo>
                  <a:lnTo>
                    <a:pt x="1821883" y="0"/>
                  </a:lnTo>
                  <a:cubicBezTo>
                    <a:pt x="1834664" y="0"/>
                    <a:pt x="1845025" y="10361"/>
                    <a:pt x="1845025" y="23143"/>
                  </a:cubicBezTo>
                  <a:lnTo>
                    <a:pt x="1845025" y="537348"/>
                  </a:lnTo>
                  <a:cubicBezTo>
                    <a:pt x="1845025" y="550130"/>
                    <a:pt x="1834664" y="560491"/>
                    <a:pt x="1821883" y="560491"/>
                  </a:cubicBezTo>
                  <a:lnTo>
                    <a:pt x="23143" y="560491"/>
                  </a:lnTo>
                  <a:cubicBezTo>
                    <a:pt x="10361" y="560491"/>
                    <a:pt x="0" y="550130"/>
                    <a:pt x="0" y="537348"/>
                  </a:cubicBezTo>
                  <a:lnTo>
                    <a:pt x="0" y="23143"/>
                  </a:lnTo>
                  <a:cubicBezTo>
                    <a:pt x="0" y="10361"/>
                    <a:pt x="10361" y="0"/>
                    <a:pt x="23143" y="0"/>
                  </a:cubicBezTo>
                  <a:close/>
                </a:path>
              </a:pathLst>
            </a:custGeom>
            <a:solidFill>
              <a:srgbClr val="FFF6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845025" cy="636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353276" y="1564460"/>
            <a:ext cx="1311522" cy="1469118"/>
          </a:xfrm>
          <a:custGeom>
            <a:avLst/>
            <a:gdLst/>
            <a:ahLst/>
            <a:cxnLst/>
            <a:rect l="l" t="t" r="r" b="b"/>
            <a:pathLst>
              <a:path w="1311522" h="1469118">
                <a:moveTo>
                  <a:pt x="0" y="0"/>
                </a:moveTo>
                <a:lnTo>
                  <a:pt x="1311521" y="0"/>
                </a:lnTo>
                <a:lnTo>
                  <a:pt x="1311521" y="1469118"/>
                </a:lnTo>
                <a:lnTo>
                  <a:pt x="0" y="146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353276" y="4434918"/>
            <a:ext cx="1311522" cy="1417165"/>
          </a:xfrm>
          <a:custGeom>
            <a:avLst/>
            <a:gdLst/>
            <a:ahLst/>
            <a:cxnLst/>
            <a:rect l="l" t="t" r="r" b="b"/>
            <a:pathLst>
              <a:path w="1311522" h="1417165">
                <a:moveTo>
                  <a:pt x="0" y="0"/>
                </a:moveTo>
                <a:lnTo>
                  <a:pt x="1311521" y="0"/>
                </a:lnTo>
                <a:lnTo>
                  <a:pt x="1311521" y="1417164"/>
                </a:lnTo>
                <a:lnTo>
                  <a:pt x="0" y="1417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353276" y="7282763"/>
            <a:ext cx="1330938" cy="1410435"/>
          </a:xfrm>
          <a:custGeom>
            <a:avLst/>
            <a:gdLst/>
            <a:ahLst/>
            <a:cxnLst/>
            <a:rect l="l" t="t" r="r" b="b"/>
            <a:pathLst>
              <a:path w="1330938" h="1410435">
                <a:moveTo>
                  <a:pt x="0" y="0"/>
                </a:moveTo>
                <a:lnTo>
                  <a:pt x="1330938" y="0"/>
                </a:lnTo>
                <a:lnTo>
                  <a:pt x="1330938" y="1410435"/>
                </a:lnTo>
                <a:lnTo>
                  <a:pt x="0" y="1410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086871" y="1937065"/>
            <a:ext cx="5238584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spc="-32">
                <a:solidFill>
                  <a:srgbClr val="000000"/>
                </a:solidFill>
                <a:latin typeface="Egizio"/>
              </a:rPr>
              <a:t>TONE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86871" y="4885055"/>
            <a:ext cx="5238584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spc="-32">
                <a:solidFill>
                  <a:srgbClr val="000000"/>
                </a:solidFill>
                <a:latin typeface="Egizio"/>
              </a:rPr>
              <a:t>PITCH &amp; INFLECTION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40190" y="54246"/>
            <a:ext cx="4100189" cy="3020430"/>
            <a:chOff x="0" y="0"/>
            <a:chExt cx="5466919" cy="4027240"/>
          </a:xfrm>
        </p:grpSpPr>
        <p:sp>
          <p:nvSpPr>
            <p:cNvPr id="17" name="Freeform 17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FFCA3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09043" y="1075125"/>
              <a:ext cx="2108043" cy="1815552"/>
            </a:xfrm>
            <a:custGeom>
              <a:avLst/>
              <a:gdLst/>
              <a:ahLst/>
              <a:cxnLst/>
              <a:rect l="l" t="t" r="r" b="b"/>
              <a:pathLst>
                <a:path w="2108043" h="1815552">
                  <a:moveTo>
                    <a:pt x="0" y="0"/>
                  </a:moveTo>
                  <a:lnTo>
                    <a:pt x="2108043" y="0"/>
                  </a:lnTo>
                  <a:lnTo>
                    <a:pt x="2108043" y="1815552"/>
                  </a:lnTo>
                  <a:lnTo>
                    <a:pt x="0" y="1815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417086" y="1033926"/>
              <a:ext cx="2729046" cy="162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HOW YOU SAY IT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086871" y="7729535"/>
            <a:ext cx="5238584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spc="-32">
                <a:solidFill>
                  <a:srgbClr val="000000"/>
                </a:solidFill>
                <a:latin typeface="Egizio"/>
              </a:rPr>
              <a:t>SOUND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28700" y="4641803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028700" y="3624218"/>
            <a:ext cx="7315200" cy="2101457"/>
          </a:xfrm>
          <a:custGeom>
            <a:avLst/>
            <a:gdLst/>
            <a:ahLst/>
            <a:cxnLst/>
            <a:rect l="l" t="t" r="r" b="b"/>
            <a:pathLst>
              <a:path w="7315200" h="2101457">
                <a:moveTo>
                  <a:pt x="0" y="0"/>
                </a:moveTo>
                <a:lnTo>
                  <a:pt x="7315200" y="0"/>
                </a:lnTo>
                <a:lnTo>
                  <a:pt x="7315200" y="2101457"/>
                </a:lnTo>
                <a:lnTo>
                  <a:pt x="0" y="21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0176">
            <a:off x="13587889" y="1292689"/>
            <a:ext cx="2030828" cy="1956979"/>
          </a:xfrm>
          <a:custGeom>
            <a:avLst/>
            <a:gdLst/>
            <a:ahLst/>
            <a:cxnLst/>
            <a:rect l="l" t="t" r="r" b="b"/>
            <a:pathLst>
              <a:path w="2030828" h="1956979">
                <a:moveTo>
                  <a:pt x="0" y="0"/>
                </a:moveTo>
                <a:lnTo>
                  <a:pt x="2030827" y="0"/>
                </a:lnTo>
                <a:lnTo>
                  <a:pt x="2030827" y="1956979"/>
                </a:lnTo>
                <a:lnTo>
                  <a:pt x="0" y="1956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1458" y="182463"/>
            <a:ext cx="4126585" cy="3020430"/>
            <a:chOff x="0" y="0"/>
            <a:chExt cx="5502113" cy="4027240"/>
          </a:xfrm>
        </p:grpSpPr>
        <p:sp>
          <p:nvSpPr>
            <p:cNvPr id="4" name="Freeform 4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83135" y="1218228"/>
              <a:ext cx="3518978" cy="1414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226525" y="4713042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0" y="0"/>
                </a:moveTo>
                <a:lnTo>
                  <a:pt x="3564446" y="0"/>
                </a:lnTo>
                <a:lnTo>
                  <a:pt x="356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300490" y="4256975"/>
            <a:ext cx="5523236" cy="5791073"/>
          </a:xfrm>
          <a:custGeom>
            <a:avLst/>
            <a:gdLst/>
            <a:ahLst/>
            <a:cxnLst/>
            <a:rect l="l" t="t" r="r" b="b"/>
            <a:pathLst>
              <a:path w="5523236" h="5791073">
                <a:moveTo>
                  <a:pt x="0" y="0"/>
                </a:moveTo>
                <a:lnTo>
                  <a:pt x="5523236" y="0"/>
                </a:lnTo>
                <a:lnTo>
                  <a:pt x="5523236" y="5791073"/>
                </a:lnTo>
                <a:lnTo>
                  <a:pt x="0" y="57910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604751" y="2773231"/>
            <a:ext cx="12909664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599" spc="-95">
                <a:solidFill>
                  <a:srgbClr val="000000"/>
                </a:solidFill>
                <a:latin typeface="Egizio"/>
              </a:rPr>
              <a:t>Build Charisma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0176">
            <a:off x="14977568" y="714188"/>
            <a:ext cx="2030828" cy="1956979"/>
          </a:xfrm>
          <a:custGeom>
            <a:avLst/>
            <a:gdLst/>
            <a:ahLst/>
            <a:cxnLst/>
            <a:rect l="l" t="t" r="r" b="b"/>
            <a:pathLst>
              <a:path w="2030828" h="1956979">
                <a:moveTo>
                  <a:pt x="0" y="0"/>
                </a:moveTo>
                <a:lnTo>
                  <a:pt x="2030828" y="0"/>
                </a:lnTo>
                <a:lnTo>
                  <a:pt x="2030828" y="1956980"/>
                </a:lnTo>
                <a:lnTo>
                  <a:pt x="0" y="19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1458" y="182463"/>
            <a:ext cx="4126585" cy="3020430"/>
            <a:chOff x="0" y="0"/>
            <a:chExt cx="5502113" cy="4027240"/>
          </a:xfrm>
        </p:grpSpPr>
        <p:sp>
          <p:nvSpPr>
            <p:cNvPr id="4" name="Freeform 4"/>
            <p:cNvSpPr/>
            <p:nvPr/>
          </p:nvSpPr>
          <p:spPr>
            <a:xfrm>
              <a:off x="4107672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0" y="0"/>
                  </a:moveTo>
                  <a:lnTo>
                    <a:pt x="1359247" y="0"/>
                  </a:lnTo>
                  <a:lnTo>
                    <a:pt x="1359247" y="3441130"/>
                  </a:lnTo>
                  <a:lnTo>
                    <a:pt x="0" y="344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 flipH="1">
              <a:off x="1744588" y="457773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2021419" y="0"/>
                  </a:moveTo>
                  <a:lnTo>
                    <a:pt x="0" y="0"/>
                  </a:lnTo>
                  <a:lnTo>
                    <a:pt x="0" y="5117515"/>
                  </a:lnTo>
                  <a:lnTo>
                    <a:pt x="2021419" y="5117515"/>
                  </a:lnTo>
                  <a:lnTo>
                    <a:pt x="20214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292089"/>
              <a:ext cx="1359247" cy="3441131"/>
            </a:xfrm>
            <a:custGeom>
              <a:avLst/>
              <a:gdLst/>
              <a:ahLst/>
              <a:cxnLst/>
              <a:rect l="l" t="t" r="r" b="b"/>
              <a:pathLst>
                <a:path w="1359247" h="3441131">
                  <a:moveTo>
                    <a:pt x="1359247" y="0"/>
                  </a:moveTo>
                  <a:lnTo>
                    <a:pt x="0" y="0"/>
                  </a:lnTo>
                  <a:lnTo>
                    <a:pt x="0" y="3441130"/>
                  </a:lnTo>
                  <a:lnTo>
                    <a:pt x="1359247" y="3441130"/>
                  </a:lnTo>
                  <a:lnTo>
                    <a:pt x="135924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744588" y="-1548048"/>
              <a:ext cx="2021419" cy="5117515"/>
            </a:xfrm>
            <a:custGeom>
              <a:avLst/>
              <a:gdLst/>
              <a:ahLst/>
              <a:cxnLst/>
              <a:rect l="l" t="t" r="r" b="b"/>
              <a:pathLst>
                <a:path w="2021419" h="5117515">
                  <a:moveTo>
                    <a:pt x="0" y="0"/>
                  </a:moveTo>
                  <a:lnTo>
                    <a:pt x="2021419" y="0"/>
                  </a:lnTo>
                  <a:lnTo>
                    <a:pt x="2021419" y="5117515"/>
                  </a:lnTo>
                  <a:lnTo>
                    <a:pt x="0" y="511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47038" y="292089"/>
              <a:ext cx="5167017" cy="3441131"/>
              <a:chOff x="0" y="0"/>
              <a:chExt cx="4692324" cy="312499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92324" cy="3124995"/>
              </a:xfrm>
              <a:custGeom>
                <a:avLst/>
                <a:gdLst/>
                <a:ahLst/>
                <a:cxnLst/>
                <a:rect l="l" t="t" r="r" b="b"/>
                <a:pathLst>
                  <a:path w="4692324" h="3124995">
                    <a:moveTo>
                      <a:pt x="4567864" y="3124995"/>
                    </a:moveTo>
                    <a:lnTo>
                      <a:pt x="124460" y="3124995"/>
                    </a:lnTo>
                    <a:cubicBezTo>
                      <a:pt x="55880" y="3124995"/>
                      <a:pt x="0" y="3069115"/>
                      <a:pt x="0" y="3000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67864" y="0"/>
                    </a:lnTo>
                    <a:cubicBezTo>
                      <a:pt x="4636444" y="0"/>
                      <a:pt x="4692324" y="55880"/>
                      <a:pt x="4692324" y="124460"/>
                    </a:cubicBezTo>
                    <a:lnTo>
                      <a:pt x="4692324" y="3000535"/>
                    </a:lnTo>
                    <a:cubicBezTo>
                      <a:pt x="4692324" y="3069115"/>
                      <a:pt x="4636444" y="3124995"/>
                      <a:pt x="4567864" y="3124995"/>
                    </a:cubicBezTo>
                    <a:close/>
                  </a:path>
                </a:pathLst>
              </a:custGeom>
              <a:solidFill>
                <a:srgbClr val="E9B6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23938" y="706104"/>
              <a:ext cx="1405197" cy="2438519"/>
            </a:xfrm>
            <a:custGeom>
              <a:avLst/>
              <a:gdLst/>
              <a:ahLst/>
              <a:cxnLst/>
              <a:rect l="l" t="t" r="r" b="b"/>
              <a:pathLst>
                <a:path w="1405197" h="2438519">
                  <a:moveTo>
                    <a:pt x="0" y="0"/>
                  </a:moveTo>
                  <a:lnTo>
                    <a:pt x="1405197" y="0"/>
                  </a:lnTo>
                  <a:lnTo>
                    <a:pt x="1405197" y="2438519"/>
                  </a:lnTo>
                  <a:lnTo>
                    <a:pt x="0" y="24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83135" y="1218228"/>
              <a:ext cx="3518978" cy="1414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 Bold"/>
                </a:rPr>
                <a:t>BODY</a:t>
              </a:r>
            </a:p>
            <a:p>
              <a:pPr>
                <a:lnSpc>
                  <a:spcPts val="3847"/>
                </a:lnSpc>
              </a:pPr>
              <a:r>
                <a:rPr lang="en-US" sz="3699">
                  <a:solidFill>
                    <a:srgbClr val="000000"/>
                  </a:solidFill>
                  <a:latin typeface="DIN Next"/>
                </a:rPr>
                <a:t>LANGUAGE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987" y="3603813"/>
            <a:ext cx="15200304" cy="3883892"/>
            <a:chOff x="0" y="0"/>
            <a:chExt cx="20267072" cy="5178523"/>
          </a:xfrm>
        </p:grpSpPr>
        <p:sp>
          <p:nvSpPr>
            <p:cNvPr id="13" name="Freeform 13"/>
            <p:cNvSpPr/>
            <p:nvPr/>
          </p:nvSpPr>
          <p:spPr>
            <a:xfrm>
              <a:off x="5993239" y="1958725"/>
              <a:ext cx="9199422" cy="3219798"/>
            </a:xfrm>
            <a:custGeom>
              <a:avLst/>
              <a:gdLst/>
              <a:ahLst/>
              <a:cxnLst/>
              <a:rect l="l" t="t" r="r" b="b"/>
              <a:pathLst>
                <a:path w="9199422" h="3219798">
                  <a:moveTo>
                    <a:pt x="0" y="0"/>
                  </a:moveTo>
                  <a:lnTo>
                    <a:pt x="9199422" y="0"/>
                  </a:lnTo>
                  <a:lnTo>
                    <a:pt x="9199422" y="3219798"/>
                  </a:lnTo>
                  <a:lnTo>
                    <a:pt x="0" y="321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30921" y="619314"/>
              <a:ext cx="7296705" cy="655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20"/>
                </a:lnSpc>
              </a:pPr>
              <a:r>
                <a:rPr lang="en-US" sz="3351" spc="402">
                  <a:solidFill>
                    <a:srgbClr val="150E42"/>
                  </a:solidFill>
                  <a:latin typeface="Oswald"/>
                </a:rPr>
                <a:t>COMPETENCE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88768" y="619314"/>
              <a:ext cx="2777601" cy="655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20"/>
                </a:lnSpc>
              </a:pPr>
              <a:r>
                <a:rPr lang="en-US" sz="3351" spc="402">
                  <a:solidFill>
                    <a:srgbClr val="150E42"/>
                  </a:solidFill>
                  <a:latin typeface="Oswald"/>
                </a:rPr>
                <a:t>WARMTH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4769779" cy="4573025"/>
            </a:xfrm>
            <a:custGeom>
              <a:avLst/>
              <a:gdLst/>
              <a:ahLst/>
              <a:cxnLst/>
              <a:rect l="l" t="t" r="r" b="b"/>
              <a:pathLst>
                <a:path w="4769779" h="4573025">
                  <a:moveTo>
                    <a:pt x="0" y="0"/>
                  </a:moveTo>
                  <a:lnTo>
                    <a:pt x="4769779" y="0"/>
                  </a:lnTo>
                  <a:lnTo>
                    <a:pt x="4769779" y="4573025"/>
                  </a:lnTo>
                  <a:lnTo>
                    <a:pt x="0" y="4573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079905" y="227043"/>
              <a:ext cx="4187166" cy="4169720"/>
            </a:xfrm>
            <a:custGeom>
              <a:avLst/>
              <a:gdLst/>
              <a:ahLst/>
              <a:cxnLst/>
              <a:rect l="l" t="t" r="r" b="b"/>
              <a:pathLst>
                <a:path w="4187166" h="4169720">
                  <a:moveTo>
                    <a:pt x="0" y="0"/>
                  </a:moveTo>
                  <a:lnTo>
                    <a:pt x="4187167" y="0"/>
                  </a:lnTo>
                  <a:lnTo>
                    <a:pt x="4187167" y="4169720"/>
                  </a:lnTo>
                  <a:lnTo>
                    <a:pt x="0" y="4169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472659" y="922526"/>
            <a:ext cx="12909664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599" spc="-95">
                <a:solidFill>
                  <a:srgbClr val="000000"/>
                </a:solidFill>
                <a:latin typeface="Egizio"/>
              </a:rPr>
              <a:t>Build Charisma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Custom</PresentationFormat>
  <Paragraphs>128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Quicksand Bold</vt:lpstr>
      <vt:lpstr>DIN Next Italics</vt:lpstr>
      <vt:lpstr>Special Elite Bold</vt:lpstr>
      <vt:lpstr>Have Heart Two</vt:lpstr>
      <vt:lpstr>ดองเต่า Bold</vt:lpstr>
      <vt:lpstr>DIN Next Bold</vt:lpstr>
      <vt:lpstr>Balmy</vt:lpstr>
      <vt:lpstr>Arial</vt:lpstr>
      <vt:lpstr>Egizio</vt:lpstr>
      <vt:lpstr>Gagalin</vt:lpstr>
      <vt:lpstr>Calibri</vt:lpstr>
      <vt:lpstr>ดองเต่า</vt:lpstr>
      <vt:lpstr>Quicksand Medium</vt:lpstr>
      <vt:lpstr>Oswald</vt:lpstr>
      <vt:lpstr>Fabrica Heavy</vt:lpstr>
      <vt:lpstr>DIN Next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Hacks Presentation</dc:title>
  <dc:creator>Malia Rogers</dc:creator>
  <cp:lastModifiedBy>Malia Rogers</cp:lastModifiedBy>
  <cp:revision>1</cp:revision>
  <dcterms:created xsi:type="dcterms:W3CDTF">2006-08-16T00:00:00Z</dcterms:created>
  <dcterms:modified xsi:type="dcterms:W3CDTF">2024-04-02T00:14:20Z</dcterms:modified>
  <dc:identifier>DAF-tiiws6A</dc:identifier>
</cp:coreProperties>
</file>